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1"/>
  </p:sldMasterIdLst>
  <p:notesMasterIdLst>
    <p:notesMasterId r:id="rId13"/>
  </p:notesMasterIdLst>
  <p:handoutMasterIdLst>
    <p:handoutMasterId r:id="rId14"/>
  </p:handoutMasterIdLst>
  <p:sldIdLst>
    <p:sldId id="265" r:id="rId2"/>
    <p:sldId id="260" r:id="rId3"/>
    <p:sldId id="263" r:id="rId4"/>
    <p:sldId id="261" r:id="rId5"/>
    <p:sldId id="266" r:id="rId6"/>
    <p:sldId id="267" r:id="rId7"/>
    <p:sldId id="270" r:id="rId8"/>
    <p:sldId id="276" r:id="rId9"/>
    <p:sldId id="273" r:id="rId10"/>
    <p:sldId id="277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18"/>
  </p:normalViewPr>
  <p:slideViewPr>
    <p:cSldViewPr>
      <p:cViewPr varScale="1">
        <p:scale>
          <a:sx n="117" d="100"/>
          <a:sy n="117" d="100"/>
        </p:scale>
        <p:origin x="520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7D729D-EE95-104E-9910-7BB5129E8811}" type="doc">
      <dgm:prSet loTypeId="urn:microsoft.com/office/officeart/2005/8/layout/hList1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46B2B23-031E-914A-A9B1-7ECD7B4B95E9}">
      <dgm:prSet/>
      <dgm:spPr/>
      <dgm:t>
        <a:bodyPr/>
        <a:lstStyle/>
        <a:p>
          <a:r>
            <a:rPr lang="cs-CZ" b="1" i="0" dirty="0"/>
            <a:t>Zemská kůra </a:t>
          </a:r>
          <a:endParaRPr lang="en-US" dirty="0"/>
        </a:p>
      </dgm:t>
    </dgm:pt>
    <dgm:pt modelId="{AA59722F-CC44-124C-ACA7-68ECD70B677D}" type="parTrans" cxnId="{D336A1D1-945C-CA4B-966D-624F50E36F92}">
      <dgm:prSet/>
      <dgm:spPr/>
      <dgm:t>
        <a:bodyPr/>
        <a:lstStyle/>
        <a:p>
          <a:endParaRPr lang="en-US"/>
        </a:p>
      </dgm:t>
    </dgm:pt>
    <dgm:pt modelId="{1E228C5C-1CA8-C24D-9009-05599469C457}" type="sibTrans" cxnId="{D336A1D1-945C-CA4B-966D-624F50E36F92}">
      <dgm:prSet/>
      <dgm:spPr/>
      <dgm:t>
        <a:bodyPr/>
        <a:lstStyle/>
        <a:p>
          <a:endParaRPr lang="en-US"/>
        </a:p>
      </dgm:t>
    </dgm:pt>
    <dgm:pt modelId="{A38CDF12-2C45-2042-9C00-6765332BC7A2}">
      <dgm:prSet/>
      <dgm:spPr/>
      <dgm:t>
        <a:bodyPr/>
        <a:lstStyle/>
        <a:p>
          <a:r>
            <a:rPr lang="cs-CZ" b="0" i="0"/>
            <a:t>Uraninit UO</a:t>
          </a:r>
          <a:r>
            <a:rPr lang="cs-CZ" b="0" i="0" baseline="-25000"/>
            <a:t>2</a:t>
          </a:r>
          <a:endParaRPr lang="en-US"/>
        </a:p>
      </dgm:t>
    </dgm:pt>
    <dgm:pt modelId="{C506B7ED-2434-8347-B19C-0EF91633E902}" type="parTrans" cxnId="{3192EDF0-BF41-E248-9AE4-EF02DD64D67B}">
      <dgm:prSet/>
      <dgm:spPr/>
      <dgm:t>
        <a:bodyPr/>
        <a:lstStyle/>
        <a:p>
          <a:endParaRPr lang="en-US"/>
        </a:p>
      </dgm:t>
    </dgm:pt>
    <dgm:pt modelId="{920CFFA9-EB1F-4046-98CD-CB8F7C031AF8}" type="sibTrans" cxnId="{3192EDF0-BF41-E248-9AE4-EF02DD64D67B}">
      <dgm:prSet/>
      <dgm:spPr/>
      <dgm:t>
        <a:bodyPr/>
        <a:lstStyle/>
        <a:p>
          <a:endParaRPr lang="en-US"/>
        </a:p>
      </dgm:t>
    </dgm:pt>
    <dgm:pt modelId="{74D3F97E-1F0E-1A41-A553-9B204EF30701}">
      <dgm:prSet/>
      <dgm:spPr/>
      <dgm:t>
        <a:bodyPr/>
        <a:lstStyle/>
        <a:p>
          <a:r>
            <a:rPr lang="cs-CZ" b="0" i="0"/>
            <a:t>Kofinit </a:t>
          </a:r>
          <a:r>
            <a:rPr lang="en-US" b="0" i="0"/>
            <a:t>U(SiO</a:t>
          </a:r>
          <a:r>
            <a:rPr lang="en-US" b="0" i="0" baseline="-25000"/>
            <a:t>4</a:t>
          </a:r>
          <a:r>
            <a:rPr lang="en-US" b="0" i="0"/>
            <a:t>)</a:t>
          </a:r>
          <a:r>
            <a:rPr lang="en-US" b="0" i="0" baseline="-25000"/>
            <a:t>1−x</a:t>
          </a:r>
          <a:r>
            <a:rPr lang="en-US" b="0" i="0"/>
            <a:t>(OH)</a:t>
          </a:r>
          <a:r>
            <a:rPr lang="en-US" b="0" i="0" baseline="-25000"/>
            <a:t>4x</a:t>
          </a:r>
          <a:endParaRPr lang="en-US"/>
        </a:p>
      </dgm:t>
    </dgm:pt>
    <dgm:pt modelId="{FCF79231-DA3E-2141-A718-18CEB14D0BFC}" type="parTrans" cxnId="{315C0C86-771D-1842-A937-787E6095A84E}">
      <dgm:prSet/>
      <dgm:spPr/>
      <dgm:t>
        <a:bodyPr/>
        <a:lstStyle/>
        <a:p>
          <a:endParaRPr lang="en-US"/>
        </a:p>
      </dgm:t>
    </dgm:pt>
    <dgm:pt modelId="{394A8564-51FF-B44A-9F4A-911AEFB3AD3E}" type="sibTrans" cxnId="{315C0C86-771D-1842-A937-787E6095A84E}">
      <dgm:prSet/>
      <dgm:spPr/>
      <dgm:t>
        <a:bodyPr/>
        <a:lstStyle/>
        <a:p>
          <a:endParaRPr lang="en-US"/>
        </a:p>
      </dgm:t>
    </dgm:pt>
    <dgm:pt modelId="{6564B9C8-38B2-B441-B880-0DC818BD86DF}">
      <dgm:prSet/>
      <dgm:spPr/>
      <dgm:t>
        <a:bodyPr/>
        <a:lstStyle/>
        <a:p>
          <a:r>
            <a:rPr lang="cs-CZ" b="1" i="0"/>
            <a:t>Mořská voda</a:t>
          </a:r>
          <a:endParaRPr lang="en-US"/>
        </a:p>
      </dgm:t>
    </dgm:pt>
    <dgm:pt modelId="{1C7E253E-A867-DF43-B70F-D780DB798299}" type="parTrans" cxnId="{07704B18-408E-3D48-B8FA-F2FDFCCAA637}">
      <dgm:prSet/>
      <dgm:spPr/>
      <dgm:t>
        <a:bodyPr/>
        <a:lstStyle/>
        <a:p>
          <a:endParaRPr lang="en-US"/>
        </a:p>
      </dgm:t>
    </dgm:pt>
    <dgm:pt modelId="{28AB6D20-A7CC-2047-97EB-1414B0D5D492}" type="sibTrans" cxnId="{07704B18-408E-3D48-B8FA-F2FDFCCAA637}">
      <dgm:prSet/>
      <dgm:spPr/>
      <dgm:t>
        <a:bodyPr/>
        <a:lstStyle/>
        <a:p>
          <a:endParaRPr lang="en-US"/>
        </a:p>
      </dgm:t>
    </dgm:pt>
    <dgm:pt modelId="{10DE393B-ABAE-134A-A8ED-764D62E8822A}">
      <dgm:prSet/>
      <dgm:spPr/>
      <dgm:t>
        <a:bodyPr/>
        <a:lstStyle/>
        <a:p>
          <a:r>
            <a:rPr lang="cs-CZ" b="0" i="0"/>
            <a:t>Získávání vody z uranu je zatím neefektivní tak moc, že nemá smysl to vůbec dělat</a:t>
          </a:r>
          <a:endParaRPr lang="en-US"/>
        </a:p>
      </dgm:t>
    </dgm:pt>
    <dgm:pt modelId="{54EF9597-171E-A94C-BEFB-24A1C7CE9987}" type="parTrans" cxnId="{8BF765A0-100C-F14D-86D5-95D0A688F535}">
      <dgm:prSet/>
      <dgm:spPr/>
      <dgm:t>
        <a:bodyPr/>
        <a:lstStyle/>
        <a:p>
          <a:endParaRPr lang="en-US"/>
        </a:p>
      </dgm:t>
    </dgm:pt>
    <dgm:pt modelId="{8ACF7428-01C5-0C4D-810A-41BFC131BEA7}" type="sibTrans" cxnId="{8BF765A0-100C-F14D-86D5-95D0A688F535}">
      <dgm:prSet/>
      <dgm:spPr/>
      <dgm:t>
        <a:bodyPr/>
        <a:lstStyle/>
        <a:p>
          <a:endParaRPr lang="en-US"/>
        </a:p>
      </dgm:t>
    </dgm:pt>
    <dgm:pt modelId="{B371E0A1-BD03-3343-BCC2-224DF200D722}" type="pres">
      <dgm:prSet presAssocID="{557D729D-EE95-104E-9910-7BB5129E8811}" presName="Name0" presStyleCnt="0">
        <dgm:presLayoutVars>
          <dgm:dir/>
          <dgm:animLvl val="lvl"/>
          <dgm:resizeHandles val="exact"/>
        </dgm:presLayoutVars>
      </dgm:prSet>
      <dgm:spPr/>
    </dgm:pt>
    <dgm:pt modelId="{6E566E6C-D3C4-CA4E-A113-7AF6C403388E}" type="pres">
      <dgm:prSet presAssocID="{046B2B23-031E-914A-A9B1-7ECD7B4B95E9}" presName="composite" presStyleCnt="0"/>
      <dgm:spPr/>
    </dgm:pt>
    <dgm:pt modelId="{2B432A74-816D-D14E-8D72-05E8CF68ED1F}" type="pres">
      <dgm:prSet presAssocID="{046B2B23-031E-914A-A9B1-7ECD7B4B95E9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5FD94236-3F17-1E45-80A0-854416BC2580}" type="pres">
      <dgm:prSet presAssocID="{046B2B23-031E-914A-A9B1-7ECD7B4B95E9}" presName="desTx" presStyleLbl="alignAccFollowNode1" presStyleIdx="0" presStyleCnt="2">
        <dgm:presLayoutVars>
          <dgm:bulletEnabled val="1"/>
        </dgm:presLayoutVars>
      </dgm:prSet>
      <dgm:spPr/>
    </dgm:pt>
    <dgm:pt modelId="{8F6AD5FC-A404-FE4F-A030-D2B53F2D11F7}" type="pres">
      <dgm:prSet presAssocID="{1E228C5C-1CA8-C24D-9009-05599469C457}" presName="space" presStyleCnt="0"/>
      <dgm:spPr/>
    </dgm:pt>
    <dgm:pt modelId="{B7041F6E-D329-2042-A75B-D80090DF601C}" type="pres">
      <dgm:prSet presAssocID="{6564B9C8-38B2-B441-B880-0DC818BD86DF}" presName="composite" presStyleCnt="0"/>
      <dgm:spPr/>
    </dgm:pt>
    <dgm:pt modelId="{E59291C4-6FAE-BB4A-83F7-37EB176D6785}" type="pres">
      <dgm:prSet presAssocID="{6564B9C8-38B2-B441-B880-0DC818BD86DF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96A3751F-7F4D-1F4B-B225-F5D96571B5B7}" type="pres">
      <dgm:prSet presAssocID="{6564B9C8-38B2-B441-B880-0DC818BD86D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7704B18-408E-3D48-B8FA-F2FDFCCAA637}" srcId="{557D729D-EE95-104E-9910-7BB5129E8811}" destId="{6564B9C8-38B2-B441-B880-0DC818BD86DF}" srcOrd="1" destOrd="0" parTransId="{1C7E253E-A867-DF43-B70F-D780DB798299}" sibTransId="{28AB6D20-A7CC-2047-97EB-1414B0D5D492}"/>
    <dgm:cxn modelId="{E7C43B1C-79F2-C84E-AC14-60A3CD6CEA96}" type="presOf" srcId="{74D3F97E-1F0E-1A41-A553-9B204EF30701}" destId="{5FD94236-3F17-1E45-80A0-854416BC2580}" srcOrd="0" destOrd="1" presId="urn:microsoft.com/office/officeart/2005/8/layout/hList1"/>
    <dgm:cxn modelId="{D79C9B26-36EF-9B42-8B15-C1D6DD9B7558}" type="presOf" srcId="{10DE393B-ABAE-134A-A8ED-764D62E8822A}" destId="{96A3751F-7F4D-1F4B-B225-F5D96571B5B7}" srcOrd="0" destOrd="0" presId="urn:microsoft.com/office/officeart/2005/8/layout/hList1"/>
    <dgm:cxn modelId="{315C0C86-771D-1842-A937-787E6095A84E}" srcId="{046B2B23-031E-914A-A9B1-7ECD7B4B95E9}" destId="{74D3F97E-1F0E-1A41-A553-9B204EF30701}" srcOrd="1" destOrd="0" parTransId="{FCF79231-DA3E-2141-A718-18CEB14D0BFC}" sibTransId="{394A8564-51FF-B44A-9F4A-911AEFB3AD3E}"/>
    <dgm:cxn modelId="{D794008F-EE71-5242-B4E8-79274D794F63}" type="presOf" srcId="{046B2B23-031E-914A-A9B1-7ECD7B4B95E9}" destId="{2B432A74-816D-D14E-8D72-05E8CF68ED1F}" srcOrd="0" destOrd="0" presId="urn:microsoft.com/office/officeart/2005/8/layout/hList1"/>
    <dgm:cxn modelId="{8BF765A0-100C-F14D-86D5-95D0A688F535}" srcId="{6564B9C8-38B2-B441-B880-0DC818BD86DF}" destId="{10DE393B-ABAE-134A-A8ED-764D62E8822A}" srcOrd="0" destOrd="0" parTransId="{54EF9597-171E-A94C-BEFB-24A1C7CE9987}" sibTransId="{8ACF7428-01C5-0C4D-810A-41BFC131BEA7}"/>
    <dgm:cxn modelId="{3BA162B6-3566-E840-8EA5-DB531EC0A3A1}" type="presOf" srcId="{557D729D-EE95-104E-9910-7BB5129E8811}" destId="{B371E0A1-BD03-3343-BCC2-224DF200D722}" srcOrd="0" destOrd="0" presId="urn:microsoft.com/office/officeart/2005/8/layout/hList1"/>
    <dgm:cxn modelId="{D336A1D1-945C-CA4B-966D-624F50E36F92}" srcId="{557D729D-EE95-104E-9910-7BB5129E8811}" destId="{046B2B23-031E-914A-A9B1-7ECD7B4B95E9}" srcOrd="0" destOrd="0" parTransId="{AA59722F-CC44-124C-ACA7-68ECD70B677D}" sibTransId="{1E228C5C-1CA8-C24D-9009-05599469C457}"/>
    <dgm:cxn modelId="{BFB6F7D1-508A-6445-86B5-EF60E0853369}" type="presOf" srcId="{6564B9C8-38B2-B441-B880-0DC818BD86DF}" destId="{E59291C4-6FAE-BB4A-83F7-37EB176D6785}" srcOrd="0" destOrd="0" presId="urn:microsoft.com/office/officeart/2005/8/layout/hList1"/>
    <dgm:cxn modelId="{3F7487DC-86DA-F64E-9F15-B3A16770C3B7}" type="presOf" srcId="{A38CDF12-2C45-2042-9C00-6765332BC7A2}" destId="{5FD94236-3F17-1E45-80A0-854416BC2580}" srcOrd="0" destOrd="0" presId="urn:microsoft.com/office/officeart/2005/8/layout/hList1"/>
    <dgm:cxn modelId="{3192EDF0-BF41-E248-9AE4-EF02DD64D67B}" srcId="{046B2B23-031E-914A-A9B1-7ECD7B4B95E9}" destId="{A38CDF12-2C45-2042-9C00-6765332BC7A2}" srcOrd="0" destOrd="0" parTransId="{C506B7ED-2434-8347-B19C-0EF91633E902}" sibTransId="{920CFFA9-EB1F-4046-98CD-CB8F7C031AF8}"/>
    <dgm:cxn modelId="{923E4A08-BA85-094F-927D-CB715EF27A49}" type="presParOf" srcId="{B371E0A1-BD03-3343-BCC2-224DF200D722}" destId="{6E566E6C-D3C4-CA4E-A113-7AF6C403388E}" srcOrd="0" destOrd="0" presId="urn:microsoft.com/office/officeart/2005/8/layout/hList1"/>
    <dgm:cxn modelId="{7B8C7DCF-CAF2-D24F-B939-186F02DDD948}" type="presParOf" srcId="{6E566E6C-D3C4-CA4E-A113-7AF6C403388E}" destId="{2B432A74-816D-D14E-8D72-05E8CF68ED1F}" srcOrd="0" destOrd="0" presId="urn:microsoft.com/office/officeart/2005/8/layout/hList1"/>
    <dgm:cxn modelId="{F40FCF72-BEB1-A947-9A21-1141693A6E36}" type="presParOf" srcId="{6E566E6C-D3C4-CA4E-A113-7AF6C403388E}" destId="{5FD94236-3F17-1E45-80A0-854416BC2580}" srcOrd="1" destOrd="0" presId="urn:microsoft.com/office/officeart/2005/8/layout/hList1"/>
    <dgm:cxn modelId="{C792CBBF-2DD0-2847-A74C-AFBC8D92B894}" type="presParOf" srcId="{B371E0A1-BD03-3343-BCC2-224DF200D722}" destId="{8F6AD5FC-A404-FE4F-A030-D2B53F2D11F7}" srcOrd="1" destOrd="0" presId="urn:microsoft.com/office/officeart/2005/8/layout/hList1"/>
    <dgm:cxn modelId="{B898F752-F1A0-514D-AF0C-713EE8484B58}" type="presParOf" srcId="{B371E0A1-BD03-3343-BCC2-224DF200D722}" destId="{B7041F6E-D329-2042-A75B-D80090DF601C}" srcOrd="2" destOrd="0" presId="urn:microsoft.com/office/officeart/2005/8/layout/hList1"/>
    <dgm:cxn modelId="{310071B4-6568-B442-B37D-877CAB48226E}" type="presParOf" srcId="{B7041F6E-D329-2042-A75B-D80090DF601C}" destId="{E59291C4-6FAE-BB4A-83F7-37EB176D6785}" srcOrd="0" destOrd="0" presId="urn:microsoft.com/office/officeart/2005/8/layout/hList1"/>
    <dgm:cxn modelId="{86FBE7FB-679E-964F-BA93-46323F49CA20}" type="presParOf" srcId="{B7041F6E-D329-2042-A75B-D80090DF601C}" destId="{96A3751F-7F4D-1F4B-B225-F5D96571B5B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F6DDCF-8160-9E45-9776-4AA005D46A94}" type="doc">
      <dgm:prSet loTypeId="urn:microsoft.com/office/officeart/2005/8/layout/vList5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5039A83-A557-8744-9C12-BB6733778FAE}">
      <dgm:prSet/>
      <dgm:spPr/>
      <dgm:t>
        <a:bodyPr/>
        <a:lstStyle/>
        <a:p>
          <a:r>
            <a:rPr lang="cs-CZ" b="0" i="0"/>
            <a:t>Kov</a:t>
          </a:r>
          <a:endParaRPr lang="en-US"/>
        </a:p>
      </dgm:t>
    </dgm:pt>
    <dgm:pt modelId="{666E636A-E024-6D48-9385-8C40D9C15EB6}" type="parTrans" cxnId="{F9E2EC7A-E015-2C4E-9C09-08A364761523}">
      <dgm:prSet/>
      <dgm:spPr/>
      <dgm:t>
        <a:bodyPr/>
        <a:lstStyle/>
        <a:p>
          <a:endParaRPr lang="en-US"/>
        </a:p>
      </dgm:t>
    </dgm:pt>
    <dgm:pt modelId="{8875BDE5-9C22-B44D-B29A-1DE074118D2D}" type="sibTrans" cxnId="{F9E2EC7A-E015-2C4E-9C09-08A364761523}">
      <dgm:prSet/>
      <dgm:spPr/>
      <dgm:t>
        <a:bodyPr/>
        <a:lstStyle/>
        <a:p>
          <a:endParaRPr lang="en-US"/>
        </a:p>
      </dgm:t>
    </dgm:pt>
    <dgm:pt modelId="{340022C0-5BED-444E-8EDB-77A681E76A3B}">
      <dgm:prSet/>
      <dgm:spPr/>
      <dgm:t>
        <a:bodyPr/>
        <a:lstStyle/>
        <a:p>
          <a:r>
            <a:rPr lang="cs-CZ" b="0" i="0"/>
            <a:t>Stříbrolesklý</a:t>
          </a:r>
          <a:endParaRPr lang="en-US"/>
        </a:p>
      </dgm:t>
    </dgm:pt>
    <dgm:pt modelId="{9E0119FB-0877-7A4B-B4B9-26BF7EF9BB7D}" type="parTrans" cxnId="{630823EC-0521-D94A-B89E-DAAEB7F62B69}">
      <dgm:prSet/>
      <dgm:spPr/>
      <dgm:t>
        <a:bodyPr/>
        <a:lstStyle/>
        <a:p>
          <a:endParaRPr lang="en-US"/>
        </a:p>
      </dgm:t>
    </dgm:pt>
    <dgm:pt modelId="{A548F015-02BD-9545-A062-4BE8E64ECC7E}" type="sibTrans" cxnId="{630823EC-0521-D94A-B89E-DAAEB7F62B69}">
      <dgm:prSet/>
      <dgm:spPr/>
      <dgm:t>
        <a:bodyPr/>
        <a:lstStyle/>
        <a:p>
          <a:endParaRPr lang="en-US"/>
        </a:p>
      </dgm:t>
    </dgm:pt>
    <dgm:pt modelId="{14AF1985-0FFE-054C-88F5-B01B3C8CA288}">
      <dgm:prSet/>
      <dgm:spPr/>
      <dgm:t>
        <a:bodyPr/>
        <a:lstStyle/>
        <a:p>
          <a:r>
            <a:rPr lang="cs-CZ" b="0" i="0"/>
            <a:t>Pevné skupenství</a:t>
          </a:r>
          <a:endParaRPr lang="en-US"/>
        </a:p>
      </dgm:t>
    </dgm:pt>
    <dgm:pt modelId="{B6BCA436-4058-914D-9375-3C83A445678E}" type="parTrans" cxnId="{A9D7AE84-7ED7-7A4B-9427-778E9473FFAB}">
      <dgm:prSet/>
      <dgm:spPr/>
      <dgm:t>
        <a:bodyPr/>
        <a:lstStyle/>
        <a:p>
          <a:endParaRPr lang="en-US"/>
        </a:p>
      </dgm:t>
    </dgm:pt>
    <dgm:pt modelId="{87CD3179-A722-7E49-925A-D0569B23432B}" type="sibTrans" cxnId="{A9D7AE84-7ED7-7A4B-9427-778E9473FFAB}">
      <dgm:prSet/>
      <dgm:spPr/>
      <dgm:t>
        <a:bodyPr/>
        <a:lstStyle/>
        <a:p>
          <a:endParaRPr lang="en-US"/>
        </a:p>
      </dgm:t>
    </dgm:pt>
    <dgm:pt modelId="{581D2F22-59AC-3F47-9E29-C8B676FBEDBC}">
      <dgm:prSet/>
      <dgm:spPr/>
      <dgm:t>
        <a:bodyPr/>
        <a:lstStyle/>
        <a:p>
          <a:r>
            <a:rPr lang="cs-CZ" b="0" i="0"/>
            <a:t>Relativně dobrý vodič el. proudu</a:t>
          </a:r>
          <a:endParaRPr lang="en-US"/>
        </a:p>
      </dgm:t>
    </dgm:pt>
    <dgm:pt modelId="{01984CA3-D4D7-EC41-BB80-CFFD53605518}" type="parTrans" cxnId="{E1FBFF60-75CB-DA44-B0DE-2EE8C4699813}">
      <dgm:prSet/>
      <dgm:spPr/>
      <dgm:t>
        <a:bodyPr/>
        <a:lstStyle/>
        <a:p>
          <a:endParaRPr lang="en-US"/>
        </a:p>
      </dgm:t>
    </dgm:pt>
    <dgm:pt modelId="{89A82A70-281B-4E49-84E8-A7494960CB0D}" type="sibTrans" cxnId="{E1FBFF60-75CB-DA44-B0DE-2EE8C4699813}">
      <dgm:prSet/>
      <dgm:spPr/>
      <dgm:t>
        <a:bodyPr/>
        <a:lstStyle/>
        <a:p>
          <a:endParaRPr lang="en-US"/>
        </a:p>
      </dgm:t>
    </dgm:pt>
    <dgm:pt modelId="{E599A8CB-E509-AC4E-B021-729B38402EEE}">
      <dgm:prSet/>
      <dgm:spPr/>
      <dgm:t>
        <a:bodyPr/>
        <a:lstStyle/>
        <a:p>
          <a:r>
            <a:rPr lang="cs-CZ" b="0" i="0"/>
            <a:t>Kujný </a:t>
          </a:r>
          <a:endParaRPr lang="en-US"/>
        </a:p>
      </dgm:t>
    </dgm:pt>
    <dgm:pt modelId="{67E2A326-9E2C-744A-B584-AC712A01F677}" type="parTrans" cxnId="{43094216-ABD3-5B46-9B8B-91954C2900A6}">
      <dgm:prSet/>
      <dgm:spPr/>
      <dgm:t>
        <a:bodyPr/>
        <a:lstStyle/>
        <a:p>
          <a:endParaRPr lang="en-US"/>
        </a:p>
      </dgm:t>
    </dgm:pt>
    <dgm:pt modelId="{67CB0EAE-314E-3E4D-A64B-5E5E8EC40AD1}" type="sibTrans" cxnId="{43094216-ABD3-5B46-9B8B-91954C2900A6}">
      <dgm:prSet/>
      <dgm:spPr/>
      <dgm:t>
        <a:bodyPr/>
        <a:lstStyle/>
        <a:p>
          <a:endParaRPr lang="en-US"/>
        </a:p>
      </dgm:t>
    </dgm:pt>
    <dgm:pt modelId="{CAFFA2E6-DF64-9D44-B0EC-304D5611C28A}">
      <dgm:prSet/>
      <dgm:spPr/>
      <dgm:t>
        <a:bodyPr/>
        <a:lstStyle/>
        <a:p>
          <a:r>
            <a:rPr lang="cs-CZ" b="0" i="0"/>
            <a:t>Tažný</a:t>
          </a:r>
          <a:endParaRPr lang="en-US"/>
        </a:p>
      </dgm:t>
    </dgm:pt>
    <dgm:pt modelId="{BC43B8CA-1787-0548-AFDD-59062709B340}" type="parTrans" cxnId="{95C05A5F-1FA0-6D48-88D5-1597919F1FAD}">
      <dgm:prSet/>
      <dgm:spPr/>
      <dgm:t>
        <a:bodyPr/>
        <a:lstStyle/>
        <a:p>
          <a:endParaRPr lang="en-US"/>
        </a:p>
      </dgm:t>
    </dgm:pt>
    <dgm:pt modelId="{FAC018B9-30E1-7B47-9EA0-40235CA65F44}" type="sibTrans" cxnId="{95C05A5F-1FA0-6D48-88D5-1597919F1FAD}">
      <dgm:prSet/>
      <dgm:spPr/>
      <dgm:t>
        <a:bodyPr/>
        <a:lstStyle/>
        <a:p>
          <a:endParaRPr lang="en-US"/>
        </a:p>
      </dgm:t>
    </dgm:pt>
    <dgm:pt modelId="{DB14698E-48D1-7048-878C-200E83C9983B}">
      <dgm:prSet/>
      <dgm:spPr/>
      <dgm:t>
        <a:bodyPr/>
        <a:lstStyle/>
        <a:p>
          <a:r>
            <a:rPr lang="cs-CZ" b="0" i="0"/>
            <a:t>Jeden z nejhustších přírodních prvků</a:t>
          </a:r>
          <a:endParaRPr lang="en-US"/>
        </a:p>
      </dgm:t>
    </dgm:pt>
    <dgm:pt modelId="{4789A4E0-0048-6442-B973-F64EE6898401}" type="parTrans" cxnId="{DE65679C-A254-9149-A7AC-BA692459F979}">
      <dgm:prSet/>
      <dgm:spPr/>
      <dgm:t>
        <a:bodyPr/>
        <a:lstStyle/>
        <a:p>
          <a:endParaRPr lang="en-US"/>
        </a:p>
      </dgm:t>
    </dgm:pt>
    <dgm:pt modelId="{35074D77-2925-034F-B6DE-FC597027BC7E}" type="sibTrans" cxnId="{DE65679C-A254-9149-A7AC-BA692459F979}">
      <dgm:prSet/>
      <dgm:spPr/>
      <dgm:t>
        <a:bodyPr/>
        <a:lstStyle/>
        <a:p>
          <a:endParaRPr lang="en-US"/>
        </a:p>
      </dgm:t>
    </dgm:pt>
    <dgm:pt modelId="{667DF7EA-1E75-304E-8585-0C8DAD795D8F}">
      <dgm:prSet/>
      <dgm:spPr/>
      <dgm:t>
        <a:bodyPr/>
        <a:lstStyle/>
        <a:p>
          <a:r>
            <a:rPr lang="cs-CZ" b="0" i="0"/>
            <a:t>Měkký</a:t>
          </a:r>
          <a:endParaRPr lang="en-US"/>
        </a:p>
      </dgm:t>
    </dgm:pt>
    <dgm:pt modelId="{C70D036D-96B2-FC4D-9A19-225753160FE3}" type="parTrans" cxnId="{A9207027-3813-184D-8F19-68C755C2B195}">
      <dgm:prSet/>
      <dgm:spPr/>
      <dgm:t>
        <a:bodyPr/>
        <a:lstStyle/>
        <a:p>
          <a:endParaRPr lang="en-US"/>
        </a:p>
      </dgm:t>
    </dgm:pt>
    <dgm:pt modelId="{CC8BC528-9D20-CD4E-8AC6-7EB7D3BA36DD}" type="sibTrans" cxnId="{A9207027-3813-184D-8F19-68C755C2B195}">
      <dgm:prSet/>
      <dgm:spPr/>
      <dgm:t>
        <a:bodyPr/>
        <a:lstStyle/>
        <a:p>
          <a:endParaRPr lang="en-US"/>
        </a:p>
      </dgm:t>
    </dgm:pt>
    <dgm:pt modelId="{2F5C481E-1728-984E-A833-3AE2C8C911EA}">
      <dgm:prSet/>
      <dgm:spPr/>
      <dgm:t>
        <a:bodyPr/>
        <a:lstStyle/>
        <a:p>
          <a:r>
            <a:rPr lang="cs-CZ" b="0" i="0"/>
            <a:t>Vysoká teplota tání (1408K) a varu (~4404K)</a:t>
          </a:r>
          <a:endParaRPr lang="en-US"/>
        </a:p>
      </dgm:t>
    </dgm:pt>
    <dgm:pt modelId="{28DE61BC-C8E3-A84F-8852-3A700A551A37}" type="parTrans" cxnId="{BCF56C2B-9CEC-EA45-9EF6-2A219DD0A105}">
      <dgm:prSet/>
      <dgm:spPr/>
      <dgm:t>
        <a:bodyPr/>
        <a:lstStyle/>
        <a:p>
          <a:endParaRPr lang="en-US"/>
        </a:p>
      </dgm:t>
    </dgm:pt>
    <dgm:pt modelId="{FA6B63D9-B975-244C-9048-52FBFB0B607A}" type="sibTrans" cxnId="{BCF56C2B-9CEC-EA45-9EF6-2A219DD0A105}">
      <dgm:prSet/>
      <dgm:spPr/>
      <dgm:t>
        <a:bodyPr/>
        <a:lstStyle/>
        <a:p>
          <a:endParaRPr lang="en-US"/>
        </a:p>
      </dgm:t>
    </dgm:pt>
    <dgm:pt modelId="{BF0F4EC6-E986-6F4C-AC96-21A3045D125B}" type="pres">
      <dgm:prSet presAssocID="{A2F6DDCF-8160-9E45-9776-4AA005D46A94}" presName="Name0" presStyleCnt="0">
        <dgm:presLayoutVars>
          <dgm:dir/>
          <dgm:animLvl val="lvl"/>
          <dgm:resizeHandles val="exact"/>
        </dgm:presLayoutVars>
      </dgm:prSet>
      <dgm:spPr/>
    </dgm:pt>
    <dgm:pt modelId="{EA6BA8FF-F9D3-384B-90EA-312510B02DA7}" type="pres">
      <dgm:prSet presAssocID="{D5039A83-A557-8744-9C12-BB6733778FAE}" presName="linNode" presStyleCnt="0"/>
      <dgm:spPr/>
    </dgm:pt>
    <dgm:pt modelId="{FDD93219-92AE-4C4D-9C26-D80468B6C537}" type="pres">
      <dgm:prSet presAssocID="{D5039A83-A557-8744-9C12-BB6733778FAE}" presName="parentText" presStyleLbl="node1" presStyleIdx="0" presStyleCnt="9">
        <dgm:presLayoutVars>
          <dgm:chMax val="1"/>
          <dgm:bulletEnabled val="1"/>
        </dgm:presLayoutVars>
      </dgm:prSet>
      <dgm:spPr/>
    </dgm:pt>
    <dgm:pt modelId="{25BC8735-03CE-3F4F-AE9E-6F7810869D11}" type="pres">
      <dgm:prSet presAssocID="{8875BDE5-9C22-B44D-B29A-1DE074118D2D}" presName="sp" presStyleCnt="0"/>
      <dgm:spPr/>
    </dgm:pt>
    <dgm:pt modelId="{F85C5815-E54A-CF4C-A064-B5A7B9BFA944}" type="pres">
      <dgm:prSet presAssocID="{340022C0-5BED-444E-8EDB-77A681E76A3B}" presName="linNode" presStyleCnt="0"/>
      <dgm:spPr/>
    </dgm:pt>
    <dgm:pt modelId="{BCD214B0-64F7-F749-91EA-CB6A1325C2C2}" type="pres">
      <dgm:prSet presAssocID="{340022C0-5BED-444E-8EDB-77A681E76A3B}" presName="parentText" presStyleLbl="node1" presStyleIdx="1" presStyleCnt="9">
        <dgm:presLayoutVars>
          <dgm:chMax val="1"/>
          <dgm:bulletEnabled val="1"/>
        </dgm:presLayoutVars>
      </dgm:prSet>
      <dgm:spPr/>
    </dgm:pt>
    <dgm:pt modelId="{BA911486-8CD1-DA43-88D9-A25D0A608C43}" type="pres">
      <dgm:prSet presAssocID="{A548F015-02BD-9545-A062-4BE8E64ECC7E}" presName="sp" presStyleCnt="0"/>
      <dgm:spPr/>
    </dgm:pt>
    <dgm:pt modelId="{01443DE6-3152-3D40-933C-74EC539E7A86}" type="pres">
      <dgm:prSet presAssocID="{14AF1985-0FFE-054C-88F5-B01B3C8CA288}" presName="linNode" presStyleCnt="0"/>
      <dgm:spPr/>
    </dgm:pt>
    <dgm:pt modelId="{93390212-BA7A-C34E-85C9-47F85EA8287A}" type="pres">
      <dgm:prSet presAssocID="{14AF1985-0FFE-054C-88F5-B01B3C8CA288}" presName="parentText" presStyleLbl="node1" presStyleIdx="2" presStyleCnt="9">
        <dgm:presLayoutVars>
          <dgm:chMax val="1"/>
          <dgm:bulletEnabled val="1"/>
        </dgm:presLayoutVars>
      </dgm:prSet>
      <dgm:spPr/>
    </dgm:pt>
    <dgm:pt modelId="{1A8E291E-530E-D042-9964-EA85120F9C03}" type="pres">
      <dgm:prSet presAssocID="{87CD3179-A722-7E49-925A-D0569B23432B}" presName="sp" presStyleCnt="0"/>
      <dgm:spPr/>
    </dgm:pt>
    <dgm:pt modelId="{DF9887A5-5137-A34D-A2ED-297207DE65C8}" type="pres">
      <dgm:prSet presAssocID="{581D2F22-59AC-3F47-9E29-C8B676FBEDBC}" presName="linNode" presStyleCnt="0"/>
      <dgm:spPr/>
    </dgm:pt>
    <dgm:pt modelId="{A1FD4C6F-D225-1946-B470-2701C4CFD899}" type="pres">
      <dgm:prSet presAssocID="{581D2F22-59AC-3F47-9E29-C8B676FBEDBC}" presName="parentText" presStyleLbl="node1" presStyleIdx="3" presStyleCnt="9">
        <dgm:presLayoutVars>
          <dgm:chMax val="1"/>
          <dgm:bulletEnabled val="1"/>
        </dgm:presLayoutVars>
      </dgm:prSet>
      <dgm:spPr/>
    </dgm:pt>
    <dgm:pt modelId="{E7C7E644-E3EB-944A-B8DB-929BABE4A51B}" type="pres">
      <dgm:prSet presAssocID="{89A82A70-281B-4E49-84E8-A7494960CB0D}" presName="sp" presStyleCnt="0"/>
      <dgm:spPr/>
    </dgm:pt>
    <dgm:pt modelId="{40A63052-356C-DD47-A7DA-5CDCFB804826}" type="pres">
      <dgm:prSet presAssocID="{E599A8CB-E509-AC4E-B021-729B38402EEE}" presName="linNode" presStyleCnt="0"/>
      <dgm:spPr/>
    </dgm:pt>
    <dgm:pt modelId="{8DDAA57E-CD02-B549-9272-09180727BC10}" type="pres">
      <dgm:prSet presAssocID="{E599A8CB-E509-AC4E-B021-729B38402EEE}" presName="parentText" presStyleLbl="node1" presStyleIdx="4" presStyleCnt="9">
        <dgm:presLayoutVars>
          <dgm:chMax val="1"/>
          <dgm:bulletEnabled val="1"/>
        </dgm:presLayoutVars>
      </dgm:prSet>
      <dgm:spPr/>
    </dgm:pt>
    <dgm:pt modelId="{172473F9-3BE3-094F-A28B-9DB356D4BDDF}" type="pres">
      <dgm:prSet presAssocID="{67CB0EAE-314E-3E4D-A64B-5E5E8EC40AD1}" presName="sp" presStyleCnt="0"/>
      <dgm:spPr/>
    </dgm:pt>
    <dgm:pt modelId="{87C517EF-6C23-9A47-83FB-AA97FF9B3539}" type="pres">
      <dgm:prSet presAssocID="{CAFFA2E6-DF64-9D44-B0EC-304D5611C28A}" presName="linNode" presStyleCnt="0"/>
      <dgm:spPr/>
    </dgm:pt>
    <dgm:pt modelId="{FDC27A3D-85D8-2846-889C-C34444547929}" type="pres">
      <dgm:prSet presAssocID="{CAFFA2E6-DF64-9D44-B0EC-304D5611C28A}" presName="parentText" presStyleLbl="node1" presStyleIdx="5" presStyleCnt="9">
        <dgm:presLayoutVars>
          <dgm:chMax val="1"/>
          <dgm:bulletEnabled val="1"/>
        </dgm:presLayoutVars>
      </dgm:prSet>
      <dgm:spPr/>
    </dgm:pt>
    <dgm:pt modelId="{0D9FE424-9373-934B-AB65-F23D4BD9F77A}" type="pres">
      <dgm:prSet presAssocID="{FAC018B9-30E1-7B47-9EA0-40235CA65F44}" presName="sp" presStyleCnt="0"/>
      <dgm:spPr/>
    </dgm:pt>
    <dgm:pt modelId="{5A73A937-F613-704B-A7EF-8D270A60962E}" type="pres">
      <dgm:prSet presAssocID="{DB14698E-48D1-7048-878C-200E83C9983B}" presName="linNode" presStyleCnt="0"/>
      <dgm:spPr/>
    </dgm:pt>
    <dgm:pt modelId="{9D0D7751-E241-FC40-8ACE-BB423FEF7FEA}" type="pres">
      <dgm:prSet presAssocID="{DB14698E-48D1-7048-878C-200E83C9983B}" presName="parentText" presStyleLbl="node1" presStyleIdx="6" presStyleCnt="9">
        <dgm:presLayoutVars>
          <dgm:chMax val="1"/>
          <dgm:bulletEnabled val="1"/>
        </dgm:presLayoutVars>
      </dgm:prSet>
      <dgm:spPr/>
    </dgm:pt>
    <dgm:pt modelId="{B9C3D486-55A6-E347-9D0B-42814CA0B0FC}" type="pres">
      <dgm:prSet presAssocID="{35074D77-2925-034F-B6DE-FC597027BC7E}" presName="sp" presStyleCnt="0"/>
      <dgm:spPr/>
    </dgm:pt>
    <dgm:pt modelId="{ADD24287-C58C-2841-A400-C51D1DB5A30A}" type="pres">
      <dgm:prSet presAssocID="{667DF7EA-1E75-304E-8585-0C8DAD795D8F}" presName="linNode" presStyleCnt="0"/>
      <dgm:spPr/>
    </dgm:pt>
    <dgm:pt modelId="{5E78ECFF-2301-1A4D-9E43-C75CCFB1B9DD}" type="pres">
      <dgm:prSet presAssocID="{667DF7EA-1E75-304E-8585-0C8DAD795D8F}" presName="parentText" presStyleLbl="node1" presStyleIdx="7" presStyleCnt="9">
        <dgm:presLayoutVars>
          <dgm:chMax val="1"/>
          <dgm:bulletEnabled val="1"/>
        </dgm:presLayoutVars>
      </dgm:prSet>
      <dgm:spPr/>
    </dgm:pt>
    <dgm:pt modelId="{F1933001-8EFD-4848-9C8F-1408086B3B57}" type="pres">
      <dgm:prSet presAssocID="{CC8BC528-9D20-CD4E-8AC6-7EB7D3BA36DD}" presName="sp" presStyleCnt="0"/>
      <dgm:spPr/>
    </dgm:pt>
    <dgm:pt modelId="{A2F33416-748D-FA45-ACA1-205018900BE8}" type="pres">
      <dgm:prSet presAssocID="{2F5C481E-1728-984E-A833-3AE2C8C911EA}" presName="linNode" presStyleCnt="0"/>
      <dgm:spPr/>
    </dgm:pt>
    <dgm:pt modelId="{DBE45A2F-53B1-284B-BF66-BDE0DD9D41B2}" type="pres">
      <dgm:prSet presAssocID="{2F5C481E-1728-984E-A833-3AE2C8C911EA}" presName="parentText" presStyleLbl="node1" presStyleIdx="8" presStyleCnt="9">
        <dgm:presLayoutVars>
          <dgm:chMax val="1"/>
          <dgm:bulletEnabled val="1"/>
        </dgm:presLayoutVars>
      </dgm:prSet>
      <dgm:spPr/>
    </dgm:pt>
  </dgm:ptLst>
  <dgm:cxnLst>
    <dgm:cxn modelId="{8AF69F0E-D9AE-4E4B-BB5B-8F1C1A4378D2}" type="presOf" srcId="{2F5C481E-1728-984E-A833-3AE2C8C911EA}" destId="{DBE45A2F-53B1-284B-BF66-BDE0DD9D41B2}" srcOrd="0" destOrd="0" presId="urn:microsoft.com/office/officeart/2005/8/layout/vList5"/>
    <dgm:cxn modelId="{43094216-ABD3-5B46-9B8B-91954C2900A6}" srcId="{A2F6DDCF-8160-9E45-9776-4AA005D46A94}" destId="{E599A8CB-E509-AC4E-B021-729B38402EEE}" srcOrd="4" destOrd="0" parTransId="{67E2A326-9E2C-744A-B584-AC712A01F677}" sibTransId="{67CB0EAE-314E-3E4D-A64B-5E5E8EC40AD1}"/>
    <dgm:cxn modelId="{A1BA5C16-B870-3E48-A91D-52758E295950}" type="presOf" srcId="{D5039A83-A557-8744-9C12-BB6733778FAE}" destId="{FDD93219-92AE-4C4D-9C26-D80468B6C537}" srcOrd="0" destOrd="0" presId="urn:microsoft.com/office/officeart/2005/8/layout/vList5"/>
    <dgm:cxn modelId="{A9207027-3813-184D-8F19-68C755C2B195}" srcId="{A2F6DDCF-8160-9E45-9776-4AA005D46A94}" destId="{667DF7EA-1E75-304E-8585-0C8DAD795D8F}" srcOrd="7" destOrd="0" parTransId="{C70D036D-96B2-FC4D-9A19-225753160FE3}" sibTransId="{CC8BC528-9D20-CD4E-8AC6-7EB7D3BA36DD}"/>
    <dgm:cxn modelId="{BCF56C2B-9CEC-EA45-9EF6-2A219DD0A105}" srcId="{A2F6DDCF-8160-9E45-9776-4AA005D46A94}" destId="{2F5C481E-1728-984E-A833-3AE2C8C911EA}" srcOrd="8" destOrd="0" parTransId="{28DE61BC-C8E3-A84F-8852-3A700A551A37}" sibTransId="{FA6B63D9-B975-244C-9048-52FBFB0B607A}"/>
    <dgm:cxn modelId="{F8D07E2C-C5DB-EC49-9C16-D77C6CBD9875}" type="presOf" srcId="{340022C0-5BED-444E-8EDB-77A681E76A3B}" destId="{BCD214B0-64F7-F749-91EA-CB6A1325C2C2}" srcOrd="0" destOrd="0" presId="urn:microsoft.com/office/officeart/2005/8/layout/vList5"/>
    <dgm:cxn modelId="{E8513453-70B5-B345-AB76-2521E17D2D70}" type="presOf" srcId="{CAFFA2E6-DF64-9D44-B0EC-304D5611C28A}" destId="{FDC27A3D-85D8-2846-889C-C34444547929}" srcOrd="0" destOrd="0" presId="urn:microsoft.com/office/officeart/2005/8/layout/vList5"/>
    <dgm:cxn modelId="{F7C40A5A-CD5A-0A46-B91F-3BA9E5416AEB}" type="presOf" srcId="{14AF1985-0FFE-054C-88F5-B01B3C8CA288}" destId="{93390212-BA7A-C34E-85C9-47F85EA8287A}" srcOrd="0" destOrd="0" presId="urn:microsoft.com/office/officeart/2005/8/layout/vList5"/>
    <dgm:cxn modelId="{A2D87F5E-6264-7F41-91B4-51F933378DC5}" type="presOf" srcId="{667DF7EA-1E75-304E-8585-0C8DAD795D8F}" destId="{5E78ECFF-2301-1A4D-9E43-C75CCFB1B9DD}" srcOrd="0" destOrd="0" presId="urn:microsoft.com/office/officeart/2005/8/layout/vList5"/>
    <dgm:cxn modelId="{95C05A5F-1FA0-6D48-88D5-1597919F1FAD}" srcId="{A2F6DDCF-8160-9E45-9776-4AA005D46A94}" destId="{CAFFA2E6-DF64-9D44-B0EC-304D5611C28A}" srcOrd="5" destOrd="0" parTransId="{BC43B8CA-1787-0548-AFDD-59062709B340}" sibTransId="{FAC018B9-30E1-7B47-9EA0-40235CA65F44}"/>
    <dgm:cxn modelId="{E1FBFF60-75CB-DA44-B0DE-2EE8C4699813}" srcId="{A2F6DDCF-8160-9E45-9776-4AA005D46A94}" destId="{581D2F22-59AC-3F47-9E29-C8B676FBEDBC}" srcOrd="3" destOrd="0" parTransId="{01984CA3-D4D7-EC41-BB80-CFFD53605518}" sibTransId="{89A82A70-281B-4E49-84E8-A7494960CB0D}"/>
    <dgm:cxn modelId="{F9E2EC7A-E015-2C4E-9C09-08A364761523}" srcId="{A2F6DDCF-8160-9E45-9776-4AA005D46A94}" destId="{D5039A83-A557-8744-9C12-BB6733778FAE}" srcOrd="0" destOrd="0" parTransId="{666E636A-E024-6D48-9385-8C40D9C15EB6}" sibTransId="{8875BDE5-9C22-B44D-B29A-1DE074118D2D}"/>
    <dgm:cxn modelId="{A9D7AE84-7ED7-7A4B-9427-778E9473FFAB}" srcId="{A2F6DDCF-8160-9E45-9776-4AA005D46A94}" destId="{14AF1985-0FFE-054C-88F5-B01B3C8CA288}" srcOrd="2" destOrd="0" parTransId="{B6BCA436-4058-914D-9375-3C83A445678E}" sibTransId="{87CD3179-A722-7E49-925A-D0569B23432B}"/>
    <dgm:cxn modelId="{8418D391-2D25-5C41-849B-18F9E1F80B87}" type="presOf" srcId="{581D2F22-59AC-3F47-9E29-C8B676FBEDBC}" destId="{A1FD4C6F-D225-1946-B470-2701C4CFD899}" srcOrd="0" destOrd="0" presId="urn:microsoft.com/office/officeart/2005/8/layout/vList5"/>
    <dgm:cxn modelId="{DA9BD991-DE4A-B64F-89B8-7EAF9A019E1D}" type="presOf" srcId="{E599A8CB-E509-AC4E-B021-729B38402EEE}" destId="{8DDAA57E-CD02-B549-9272-09180727BC10}" srcOrd="0" destOrd="0" presId="urn:microsoft.com/office/officeart/2005/8/layout/vList5"/>
    <dgm:cxn modelId="{DE65679C-A254-9149-A7AC-BA692459F979}" srcId="{A2F6DDCF-8160-9E45-9776-4AA005D46A94}" destId="{DB14698E-48D1-7048-878C-200E83C9983B}" srcOrd="6" destOrd="0" parTransId="{4789A4E0-0048-6442-B973-F64EE6898401}" sibTransId="{35074D77-2925-034F-B6DE-FC597027BC7E}"/>
    <dgm:cxn modelId="{FF65FCC8-1E82-A24B-9EF3-5988CA1EDCB7}" type="presOf" srcId="{A2F6DDCF-8160-9E45-9776-4AA005D46A94}" destId="{BF0F4EC6-E986-6F4C-AC96-21A3045D125B}" srcOrd="0" destOrd="0" presId="urn:microsoft.com/office/officeart/2005/8/layout/vList5"/>
    <dgm:cxn modelId="{630823EC-0521-D94A-B89E-DAAEB7F62B69}" srcId="{A2F6DDCF-8160-9E45-9776-4AA005D46A94}" destId="{340022C0-5BED-444E-8EDB-77A681E76A3B}" srcOrd="1" destOrd="0" parTransId="{9E0119FB-0877-7A4B-B4B9-26BF7EF9BB7D}" sibTransId="{A548F015-02BD-9545-A062-4BE8E64ECC7E}"/>
    <dgm:cxn modelId="{EACB2BFF-656D-C644-BC70-AD2EE251BE83}" type="presOf" srcId="{DB14698E-48D1-7048-878C-200E83C9983B}" destId="{9D0D7751-E241-FC40-8ACE-BB423FEF7FEA}" srcOrd="0" destOrd="0" presId="urn:microsoft.com/office/officeart/2005/8/layout/vList5"/>
    <dgm:cxn modelId="{32170C33-7218-2E4F-B8EB-6411E7AB1FDA}" type="presParOf" srcId="{BF0F4EC6-E986-6F4C-AC96-21A3045D125B}" destId="{EA6BA8FF-F9D3-384B-90EA-312510B02DA7}" srcOrd="0" destOrd="0" presId="urn:microsoft.com/office/officeart/2005/8/layout/vList5"/>
    <dgm:cxn modelId="{AE71584A-C228-2C45-8FFB-F37102C5B59C}" type="presParOf" srcId="{EA6BA8FF-F9D3-384B-90EA-312510B02DA7}" destId="{FDD93219-92AE-4C4D-9C26-D80468B6C537}" srcOrd="0" destOrd="0" presId="urn:microsoft.com/office/officeart/2005/8/layout/vList5"/>
    <dgm:cxn modelId="{393BF198-7E24-0148-AEA4-8262541FD705}" type="presParOf" srcId="{BF0F4EC6-E986-6F4C-AC96-21A3045D125B}" destId="{25BC8735-03CE-3F4F-AE9E-6F7810869D11}" srcOrd="1" destOrd="0" presId="urn:microsoft.com/office/officeart/2005/8/layout/vList5"/>
    <dgm:cxn modelId="{C452F09F-CBF8-9A47-8D25-9B16F967D44A}" type="presParOf" srcId="{BF0F4EC6-E986-6F4C-AC96-21A3045D125B}" destId="{F85C5815-E54A-CF4C-A064-B5A7B9BFA944}" srcOrd="2" destOrd="0" presId="urn:microsoft.com/office/officeart/2005/8/layout/vList5"/>
    <dgm:cxn modelId="{E7F4D926-F8FD-E14A-ABCB-A04E873F8A18}" type="presParOf" srcId="{F85C5815-E54A-CF4C-A064-B5A7B9BFA944}" destId="{BCD214B0-64F7-F749-91EA-CB6A1325C2C2}" srcOrd="0" destOrd="0" presId="urn:microsoft.com/office/officeart/2005/8/layout/vList5"/>
    <dgm:cxn modelId="{C60D2112-476C-AE41-83B6-616E65FFEE27}" type="presParOf" srcId="{BF0F4EC6-E986-6F4C-AC96-21A3045D125B}" destId="{BA911486-8CD1-DA43-88D9-A25D0A608C43}" srcOrd="3" destOrd="0" presId="urn:microsoft.com/office/officeart/2005/8/layout/vList5"/>
    <dgm:cxn modelId="{B72BFF27-64A5-164F-9694-48587DC815BC}" type="presParOf" srcId="{BF0F4EC6-E986-6F4C-AC96-21A3045D125B}" destId="{01443DE6-3152-3D40-933C-74EC539E7A86}" srcOrd="4" destOrd="0" presId="urn:microsoft.com/office/officeart/2005/8/layout/vList5"/>
    <dgm:cxn modelId="{59C0A36E-A8FF-3E46-B698-95169105D7A5}" type="presParOf" srcId="{01443DE6-3152-3D40-933C-74EC539E7A86}" destId="{93390212-BA7A-C34E-85C9-47F85EA8287A}" srcOrd="0" destOrd="0" presId="urn:microsoft.com/office/officeart/2005/8/layout/vList5"/>
    <dgm:cxn modelId="{0F1CC77E-957B-5F49-BEF6-73469A7E0D8E}" type="presParOf" srcId="{BF0F4EC6-E986-6F4C-AC96-21A3045D125B}" destId="{1A8E291E-530E-D042-9964-EA85120F9C03}" srcOrd="5" destOrd="0" presId="urn:microsoft.com/office/officeart/2005/8/layout/vList5"/>
    <dgm:cxn modelId="{18AEC3E1-7B6B-A34C-BF0F-BF528F1D62F4}" type="presParOf" srcId="{BF0F4EC6-E986-6F4C-AC96-21A3045D125B}" destId="{DF9887A5-5137-A34D-A2ED-297207DE65C8}" srcOrd="6" destOrd="0" presId="urn:microsoft.com/office/officeart/2005/8/layout/vList5"/>
    <dgm:cxn modelId="{68FABB60-CD57-EA48-B84E-999C124C5458}" type="presParOf" srcId="{DF9887A5-5137-A34D-A2ED-297207DE65C8}" destId="{A1FD4C6F-D225-1946-B470-2701C4CFD899}" srcOrd="0" destOrd="0" presId="urn:microsoft.com/office/officeart/2005/8/layout/vList5"/>
    <dgm:cxn modelId="{171FE999-E22B-8546-8D4B-12EC3488649C}" type="presParOf" srcId="{BF0F4EC6-E986-6F4C-AC96-21A3045D125B}" destId="{E7C7E644-E3EB-944A-B8DB-929BABE4A51B}" srcOrd="7" destOrd="0" presId="urn:microsoft.com/office/officeart/2005/8/layout/vList5"/>
    <dgm:cxn modelId="{91D9CCBB-8FF8-AC42-AC6E-1517ABC079A2}" type="presParOf" srcId="{BF0F4EC6-E986-6F4C-AC96-21A3045D125B}" destId="{40A63052-356C-DD47-A7DA-5CDCFB804826}" srcOrd="8" destOrd="0" presId="urn:microsoft.com/office/officeart/2005/8/layout/vList5"/>
    <dgm:cxn modelId="{FD198366-B9F9-B346-B8EA-67F6C2A4B647}" type="presParOf" srcId="{40A63052-356C-DD47-A7DA-5CDCFB804826}" destId="{8DDAA57E-CD02-B549-9272-09180727BC10}" srcOrd="0" destOrd="0" presId="urn:microsoft.com/office/officeart/2005/8/layout/vList5"/>
    <dgm:cxn modelId="{22017FCD-3B93-6F49-B038-4709014276D7}" type="presParOf" srcId="{BF0F4EC6-E986-6F4C-AC96-21A3045D125B}" destId="{172473F9-3BE3-094F-A28B-9DB356D4BDDF}" srcOrd="9" destOrd="0" presId="urn:microsoft.com/office/officeart/2005/8/layout/vList5"/>
    <dgm:cxn modelId="{1ECA9A56-0F2B-6F47-ABE0-CA0D21A3EE62}" type="presParOf" srcId="{BF0F4EC6-E986-6F4C-AC96-21A3045D125B}" destId="{87C517EF-6C23-9A47-83FB-AA97FF9B3539}" srcOrd="10" destOrd="0" presId="urn:microsoft.com/office/officeart/2005/8/layout/vList5"/>
    <dgm:cxn modelId="{352A7CBA-8AB3-9C46-86E6-39FE003E17D8}" type="presParOf" srcId="{87C517EF-6C23-9A47-83FB-AA97FF9B3539}" destId="{FDC27A3D-85D8-2846-889C-C34444547929}" srcOrd="0" destOrd="0" presId="urn:microsoft.com/office/officeart/2005/8/layout/vList5"/>
    <dgm:cxn modelId="{CC259968-420F-1541-839A-C9946B848681}" type="presParOf" srcId="{BF0F4EC6-E986-6F4C-AC96-21A3045D125B}" destId="{0D9FE424-9373-934B-AB65-F23D4BD9F77A}" srcOrd="11" destOrd="0" presId="urn:microsoft.com/office/officeart/2005/8/layout/vList5"/>
    <dgm:cxn modelId="{C5E95268-80D6-F24F-9299-D681F2CA71C1}" type="presParOf" srcId="{BF0F4EC6-E986-6F4C-AC96-21A3045D125B}" destId="{5A73A937-F613-704B-A7EF-8D270A60962E}" srcOrd="12" destOrd="0" presId="urn:microsoft.com/office/officeart/2005/8/layout/vList5"/>
    <dgm:cxn modelId="{FF42AA5F-E9B2-7149-8CA7-66858E6C7C01}" type="presParOf" srcId="{5A73A937-F613-704B-A7EF-8D270A60962E}" destId="{9D0D7751-E241-FC40-8ACE-BB423FEF7FEA}" srcOrd="0" destOrd="0" presId="urn:microsoft.com/office/officeart/2005/8/layout/vList5"/>
    <dgm:cxn modelId="{13D05AD8-EBAF-6745-96E9-10D025B1FCEA}" type="presParOf" srcId="{BF0F4EC6-E986-6F4C-AC96-21A3045D125B}" destId="{B9C3D486-55A6-E347-9D0B-42814CA0B0FC}" srcOrd="13" destOrd="0" presId="urn:microsoft.com/office/officeart/2005/8/layout/vList5"/>
    <dgm:cxn modelId="{95209455-BD6F-834B-9695-68C476D93043}" type="presParOf" srcId="{BF0F4EC6-E986-6F4C-AC96-21A3045D125B}" destId="{ADD24287-C58C-2841-A400-C51D1DB5A30A}" srcOrd="14" destOrd="0" presId="urn:microsoft.com/office/officeart/2005/8/layout/vList5"/>
    <dgm:cxn modelId="{AE832435-63E6-F147-89DF-D7C005A3204A}" type="presParOf" srcId="{ADD24287-C58C-2841-A400-C51D1DB5A30A}" destId="{5E78ECFF-2301-1A4D-9E43-C75CCFB1B9DD}" srcOrd="0" destOrd="0" presId="urn:microsoft.com/office/officeart/2005/8/layout/vList5"/>
    <dgm:cxn modelId="{DC94710C-00E3-2349-B786-505B2089FE3F}" type="presParOf" srcId="{BF0F4EC6-E986-6F4C-AC96-21A3045D125B}" destId="{F1933001-8EFD-4848-9C8F-1408086B3B57}" srcOrd="15" destOrd="0" presId="urn:microsoft.com/office/officeart/2005/8/layout/vList5"/>
    <dgm:cxn modelId="{F3639997-67A8-B641-959B-B34D8BB74F54}" type="presParOf" srcId="{BF0F4EC6-E986-6F4C-AC96-21A3045D125B}" destId="{A2F33416-748D-FA45-ACA1-205018900BE8}" srcOrd="16" destOrd="0" presId="urn:microsoft.com/office/officeart/2005/8/layout/vList5"/>
    <dgm:cxn modelId="{D21C266A-C354-3F4E-8043-1083EEE88D5E}" type="presParOf" srcId="{A2F33416-748D-FA45-ACA1-205018900BE8}" destId="{DBE45A2F-53B1-284B-BF66-BDE0DD9D41B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6E038E-F60E-6E49-8DE6-2641A6B0D305}" type="doc">
      <dgm:prSet loTypeId="urn:microsoft.com/office/officeart/2005/8/layout/vList5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CBDE5CA-8C5F-5B48-9EB7-ACABC6814AC8}">
      <dgm:prSet/>
      <dgm:spPr/>
      <dgm:t>
        <a:bodyPr/>
        <a:lstStyle/>
        <a:p>
          <a:pPr algn="ctr"/>
          <a:r>
            <a:rPr lang="cs-CZ" b="0" i="0"/>
            <a:t>Všechny izotopy uranu podléhají radioaktivnímu rozpadu</a:t>
          </a:r>
          <a:endParaRPr lang="en-US"/>
        </a:p>
      </dgm:t>
    </dgm:pt>
    <dgm:pt modelId="{A590ABAD-BB6E-8E40-884B-C108A0F23FF5}" type="parTrans" cxnId="{49D0CC5F-69B0-DC43-9E37-0784BDAB51B6}">
      <dgm:prSet/>
      <dgm:spPr/>
      <dgm:t>
        <a:bodyPr/>
        <a:lstStyle/>
        <a:p>
          <a:pPr algn="ctr"/>
          <a:endParaRPr lang="en-US"/>
        </a:p>
      </dgm:t>
    </dgm:pt>
    <dgm:pt modelId="{E4A82B9A-428B-0141-9CFF-08AC9E3A78FA}" type="sibTrans" cxnId="{49D0CC5F-69B0-DC43-9E37-0784BDAB51B6}">
      <dgm:prSet/>
      <dgm:spPr/>
      <dgm:t>
        <a:bodyPr/>
        <a:lstStyle/>
        <a:p>
          <a:pPr algn="ctr"/>
          <a:endParaRPr lang="en-US"/>
        </a:p>
      </dgm:t>
    </dgm:pt>
    <dgm:pt modelId="{6F205593-CBA2-694A-A7A5-5577C66265F7}">
      <dgm:prSet/>
      <dgm:spPr/>
      <dgm:t>
        <a:bodyPr/>
        <a:lstStyle/>
        <a:p>
          <a:pPr algn="ctr"/>
          <a:r>
            <a:rPr lang="en-US" b="0" i="0" dirty="0" err="1"/>
            <a:t>Reaguje</a:t>
          </a:r>
          <a:r>
            <a:rPr lang="en-US" b="0" i="0" dirty="0"/>
            <a:t> s </a:t>
          </a:r>
          <a:r>
            <a:rPr lang="en-US" b="0" i="0" dirty="0" err="1"/>
            <a:t>fluorem</a:t>
          </a:r>
          <a:r>
            <a:rPr lang="en-US" b="0" i="0" dirty="0"/>
            <a:t> (F₂), </a:t>
          </a:r>
          <a:r>
            <a:rPr lang="en-US" b="0" i="0" dirty="0" err="1"/>
            <a:t>chlorem</a:t>
          </a:r>
          <a:r>
            <a:rPr lang="en-US" b="0" i="0" dirty="0"/>
            <a:t> (Cl₂), </a:t>
          </a:r>
          <a:r>
            <a:rPr lang="en-US" b="0" i="0" dirty="0" err="1"/>
            <a:t>bromem</a:t>
          </a:r>
          <a:r>
            <a:rPr lang="en-US" b="0" i="0" dirty="0"/>
            <a:t> (Br₂) za </a:t>
          </a:r>
          <a:r>
            <a:rPr lang="en-US" b="0" i="0" dirty="0" err="1"/>
            <a:t>vzniku</a:t>
          </a:r>
          <a:r>
            <a:rPr lang="en-US" b="0" i="0" dirty="0"/>
            <a:t> </a:t>
          </a:r>
          <a:r>
            <a:rPr lang="en-US" b="0" i="0" dirty="0" err="1"/>
            <a:t>halogenidů</a:t>
          </a:r>
          <a:r>
            <a:rPr lang="en-US" b="0" i="0" dirty="0"/>
            <a:t> – </a:t>
          </a:r>
          <a:r>
            <a:rPr lang="en-US" b="0" i="0" dirty="0" err="1"/>
            <a:t>využíva</a:t>
          </a:r>
          <a:r>
            <a:rPr lang="en-US" b="0" i="0" dirty="0"/>
            <a:t> se </a:t>
          </a:r>
          <a:r>
            <a:rPr lang="en-US" b="0" i="0" dirty="0" err="1"/>
            <a:t>při</a:t>
          </a:r>
          <a:r>
            <a:rPr lang="en-US" b="0" i="0" dirty="0"/>
            <a:t> </a:t>
          </a:r>
          <a:r>
            <a:rPr lang="en-US" b="0" i="0" dirty="0" err="1"/>
            <a:t>obohacování</a:t>
          </a:r>
          <a:r>
            <a:rPr lang="en-US" b="0" i="0" dirty="0"/>
            <a:t> </a:t>
          </a:r>
          <a:r>
            <a:rPr lang="en-US" b="0" i="0" dirty="0" err="1"/>
            <a:t>uranu</a:t>
          </a:r>
          <a:endParaRPr lang="en-US" dirty="0"/>
        </a:p>
      </dgm:t>
    </dgm:pt>
    <dgm:pt modelId="{8994BD02-E067-5748-8CDE-1E9F8A4CFFA4}" type="parTrans" cxnId="{57DD3880-65D1-5A47-92E4-9313C50A880E}">
      <dgm:prSet/>
      <dgm:spPr/>
      <dgm:t>
        <a:bodyPr/>
        <a:lstStyle/>
        <a:p>
          <a:pPr algn="ctr"/>
          <a:endParaRPr lang="en-US"/>
        </a:p>
      </dgm:t>
    </dgm:pt>
    <dgm:pt modelId="{62B6F632-4E70-6E42-A2FC-4D8ABF5301C3}" type="sibTrans" cxnId="{57DD3880-65D1-5A47-92E4-9313C50A880E}">
      <dgm:prSet/>
      <dgm:spPr/>
      <dgm:t>
        <a:bodyPr/>
        <a:lstStyle/>
        <a:p>
          <a:pPr algn="ctr"/>
          <a:endParaRPr lang="en-US"/>
        </a:p>
      </dgm:t>
    </dgm:pt>
    <dgm:pt modelId="{0A93D346-DF01-FF45-BC60-1CC1C83324B5}">
      <dgm:prSet/>
      <dgm:spPr/>
      <dgm:t>
        <a:bodyPr/>
        <a:lstStyle/>
        <a:p>
          <a:pPr algn="ctr"/>
          <a:r>
            <a:rPr lang="cs-CZ" b="0" i="0"/>
            <a:t>6 valenčních elektronů</a:t>
          </a:r>
          <a:endParaRPr lang="en-US"/>
        </a:p>
      </dgm:t>
    </dgm:pt>
    <dgm:pt modelId="{9BD28CE7-5A46-9C47-82E3-09A6063AD274}" type="parTrans" cxnId="{14D60D4B-8738-4149-936A-0C9689F067DF}">
      <dgm:prSet/>
      <dgm:spPr/>
      <dgm:t>
        <a:bodyPr/>
        <a:lstStyle/>
        <a:p>
          <a:pPr algn="ctr"/>
          <a:endParaRPr lang="en-US"/>
        </a:p>
      </dgm:t>
    </dgm:pt>
    <dgm:pt modelId="{BE8098BE-8059-E84A-A6F7-FD16FB88FABC}" type="sibTrans" cxnId="{14D60D4B-8738-4149-936A-0C9689F067DF}">
      <dgm:prSet/>
      <dgm:spPr/>
      <dgm:t>
        <a:bodyPr/>
        <a:lstStyle/>
        <a:p>
          <a:pPr algn="ctr"/>
          <a:endParaRPr lang="en-US"/>
        </a:p>
      </dgm:t>
    </dgm:pt>
    <dgm:pt modelId="{E9968907-B6B4-CF44-B543-D362BF564015}">
      <dgm:prSet/>
      <dgm:spPr/>
      <dgm:t>
        <a:bodyPr/>
        <a:lstStyle/>
        <a:p>
          <a:pPr algn="ctr"/>
          <a:r>
            <a:rPr lang="cs-CZ" b="0" i="0"/>
            <a:t>Maximální kladné oxidační číslo VI</a:t>
          </a:r>
          <a:endParaRPr lang="en-US"/>
        </a:p>
      </dgm:t>
    </dgm:pt>
    <dgm:pt modelId="{5591E061-2D74-3B4F-A048-E743E07B0021}" type="parTrans" cxnId="{FAEDF5E1-DB93-5742-8F0A-5155012BA935}">
      <dgm:prSet/>
      <dgm:spPr/>
      <dgm:t>
        <a:bodyPr/>
        <a:lstStyle/>
        <a:p>
          <a:pPr algn="ctr"/>
          <a:endParaRPr lang="en-US"/>
        </a:p>
      </dgm:t>
    </dgm:pt>
    <dgm:pt modelId="{21B132E4-C80A-2642-8ECD-B38621CA4353}" type="sibTrans" cxnId="{FAEDF5E1-DB93-5742-8F0A-5155012BA935}">
      <dgm:prSet/>
      <dgm:spPr/>
      <dgm:t>
        <a:bodyPr/>
        <a:lstStyle/>
        <a:p>
          <a:pPr algn="ctr"/>
          <a:endParaRPr lang="en-US"/>
        </a:p>
      </dgm:t>
    </dgm:pt>
    <dgm:pt modelId="{4BF90667-0909-F14D-8DEB-4D0294B8EE18}">
      <dgm:prSet/>
      <dgm:spPr/>
      <dgm:t>
        <a:bodyPr/>
        <a:lstStyle/>
        <a:p>
          <a:pPr algn="ctr"/>
          <a:r>
            <a:rPr lang="cs-CZ" b="0" i="0"/>
            <a:t>Na vduchu pomalu oxiduje</a:t>
          </a:r>
          <a:endParaRPr lang="en-US"/>
        </a:p>
      </dgm:t>
    </dgm:pt>
    <dgm:pt modelId="{74EEDE18-DB6A-A747-B2B6-3222585EF7E6}" type="parTrans" cxnId="{C549AD87-B064-9443-9ACC-333F8CCE025B}">
      <dgm:prSet/>
      <dgm:spPr/>
      <dgm:t>
        <a:bodyPr/>
        <a:lstStyle/>
        <a:p>
          <a:pPr algn="ctr"/>
          <a:endParaRPr lang="en-US"/>
        </a:p>
      </dgm:t>
    </dgm:pt>
    <dgm:pt modelId="{EEEBC413-A527-2444-B2DD-C8FF8A294A56}" type="sibTrans" cxnId="{C549AD87-B064-9443-9ACC-333F8CCE025B}">
      <dgm:prSet/>
      <dgm:spPr/>
      <dgm:t>
        <a:bodyPr/>
        <a:lstStyle/>
        <a:p>
          <a:pPr algn="ctr"/>
          <a:endParaRPr lang="en-US"/>
        </a:p>
      </dgm:t>
    </dgm:pt>
    <dgm:pt modelId="{F06E0615-1990-AA45-831C-C068B6B5D166}">
      <dgm:prSet/>
      <dgm:spPr/>
      <dgm:t>
        <a:bodyPr/>
        <a:lstStyle/>
        <a:p>
          <a:pPr algn="ctr"/>
          <a:r>
            <a:rPr lang="en-US" b="0" i="0" dirty="0" err="1"/>
            <a:t>Rozpouští</a:t>
          </a:r>
          <a:r>
            <a:rPr lang="en-US" b="0" i="0" dirty="0"/>
            <a:t> se v </a:t>
          </a:r>
          <a:r>
            <a:rPr lang="en-US" b="0" i="0" dirty="0" err="1"/>
            <a:t>kyselině</a:t>
          </a:r>
          <a:r>
            <a:rPr lang="en-US" b="0" i="0" dirty="0"/>
            <a:t> </a:t>
          </a:r>
          <a:r>
            <a:rPr lang="en-US" b="0" i="0" dirty="0" err="1"/>
            <a:t>dusičné</a:t>
          </a:r>
          <a:endParaRPr lang="en-US" dirty="0"/>
        </a:p>
      </dgm:t>
    </dgm:pt>
    <dgm:pt modelId="{230E15CC-51BD-7244-980C-B768A6DF93F2}" type="parTrans" cxnId="{2D2B85A6-C4F6-CF45-9705-3F4EB1742DB4}">
      <dgm:prSet/>
      <dgm:spPr/>
      <dgm:t>
        <a:bodyPr/>
        <a:lstStyle/>
        <a:p>
          <a:pPr algn="ctr"/>
          <a:endParaRPr lang="en-US"/>
        </a:p>
      </dgm:t>
    </dgm:pt>
    <dgm:pt modelId="{A4285CC1-8281-1B42-8064-1269507E1B67}" type="sibTrans" cxnId="{2D2B85A6-C4F6-CF45-9705-3F4EB1742DB4}">
      <dgm:prSet/>
      <dgm:spPr/>
      <dgm:t>
        <a:bodyPr/>
        <a:lstStyle/>
        <a:p>
          <a:pPr algn="ctr"/>
          <a:endParaRPr lang="en-US"/>
        </a:p>
      </dgm:t>
    </dgm:pt>
    <dgm:pt modelId="{6A2CE95B-7B28-674B-828C-5FBFFF53BE6F}" type="pres">
      <dgm:prSet presAssocID="{A76E038E-F60E-6E49-8DE6-2641A6B0D305}" presName="Name0" presStyleCnt="0">
        <dgm:presLayoutVars>
          <dgm:dir/>
          <dgm:animLvl val="lvl"/>
          <dgm:resizeHandles val="exact"/>
        </dgm:presLayoutVars>
      </dgm:prSet>
      <dgm:spPr/>
    </dgm:pt>
    <dgm:pt modelId="{044B3BCA-343A-E34E-8C33-6CED3181AAF8}" type="pres">
      <dgm:prSet presAssocID="{ACBDE5CA-8C5F-5B48-9EB7-ACABC6814AC8}" presName="linNode" presStyleCnt="0"/>
      <dgm:spPr/>
    </dgm:pt>
    <dgm:pt modelId="{DDCA146D-D883-C441-9A52-C306B5ABE694}" type="pres">
      <dgm:prSet presAssocID="{ACBDE5CA-8C5F-5B48-9EB7-ACABC6814AC8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12994659-7FF5-8C4E-B0A6-9D307871B798}" type="pres">
      <dgm:prSet presAssocID="{E4A82B9A-428B-0141-9CFF-08AC9E3A78FA}" presName="sp" presStyleCnt="0"/>
      <dgm:spPr/>
    </dgm:pt>
    <dgm:pt modelId="{152AB866-D67C-7146-80EB-8BB3B91A7ED6}" type="pres">
      <dgm:prSet presAssocID="{6F205593-CBA2-694A-A7A5-5577C66265F7}" presName="linNode" presStyleCnt="0"/>
      <dgm:spPr/>
    </dgm:pt>
    <dgm:pt modelId="{A46E09EA-A834-AE4E-983A-48D0CCC66750}" type="pres">
      <dgm:prSet presAssocID="{6F205593-CBA2-694A-A7A5-5577C66265F7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11074405-2593-D146-BDE4-2D33181826BE}" type="pres">
      <dgm:prSet presAssocID="{62B6F632-4E70-6E42-A2FC-4D8ABF5301C3}" presName="sp" presStyleCnt="0"/>
      <dgm:spPr/>
    </dgm:pt>
    <dgm:pt modelId="{700C4B68-FAE6-7148-8DB7-31B4D5FBAEC8}" type="pres">
      <dgm:prSet presAssocID="{0A93D346-DF01-FF45-BC60-1CC1C83324B5}" presName="linNode" presStyleCnt="0"/>
      <dgm:spPr/>
    </dgm:pt>
    <dgm:pt modelId="{659F5BE2-4FDD-6B43-ADC7-31A2D668C16B}" type="pres">
      <dgm:prSet presAssocID="{0A93D346-DF01-FF45-BC60-1CC1C83324B5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5D7F167E-F556-634C-8DFB-D387FD393986}" type="pres">
      <dgm:prSet presAssocID="{BE8098BE-8059-E84A-A6F7-FD16FB88FABC}" presName="sp" presStyleCnt="0"/>
      <dgm:spPr/>
    </dgm:pt>
    <dgm:pt modelId="{9AF2ED16-BD97-664E-ADC0-54B5E5611B82}" type="pres">
      <dgm:prSet presAssocID="{E9968907-B6B4-CF44-B543-D362BF564015}" presName="linNode" presStyleCnt="0"/>
      <dgm:spPr/>
    </dgm:pt>
    <dgm:pt modelId="{C5327F8C-CDE3-9543-B334-4D2C3767BAF1}" type="pres">
      <dgm:prSet presAssocID="{E9968907-B6B4-CF44-B543-D362BF564015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03BF33AA-1B7F-9F44-87AC-58803E5698B7}" type="pres">
      <dgm:prSet presAssocID="{21B132E4-C80A-2642-8ECD-B38621CA4353}" presName="sp" presStyleCnt="0"/>
      <dgm:spPr/>
    </dgm:pt>
    <dgm:pt modelId="{9A4CC45A-E50E-594D-894C-45A148FC0E3F}" type="pres">
      <dgm:prSet presAssocID="{4BF90667-0909-F14D-8DEB-4D0294B8EE18}" presName="linNode" presStyleCnt="0"/>
      <dgm:spPr/>
    </dgm:pt>
    <dgm:pt modelId="{E9583C4A-1270-D242-B82A-EC767522B27D}" type="pres">
      <dgm:prSet presAssocID="{4BF90667-0909-F14D-8DEB-4D0294B8EE18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AA3554B5-1DDC-DC4B-BB23-AC1A2EEEAA01}" type="pres">
      <dgm:prSet presAssocID="{EEEBC413-A527-2444-B2DD-C8FF8A294A56}" presName="sp" presStyleCnt="0"/>
      <dgm:spPr/>
    </dgm:pt>
    <dgm:pt modelId="{A38F0BA0-F11C-2A4B-9048-DB55A3ADA157}" type="pres">
      <dgm:prSet presAssocID="{F06E0615-1990-AA45-831C-C068B6B5D166}" presName="linNode" presStyleCnt="0"/>
      <dgm:spPr/>
    </dgm:pt>
    <dgm:pt modelId="{13E5951A-BBB8-0B49-91DD-34ADB6BF3357}" type="pres">
      <dgm:prSet presAssocID="{F06E0615-1990-AA45-831C-C068B6B5D166}" presName="parentText" presStyleLbl="node1" presStyleIdx="5" presStyleCnt="6">
        <dgm:presLayoutVars>
          <dgm:chMax val="1"/>
          <dgm:bulletEnabled val="1"/>
        </dgm:presLayoutVars>
      </dgm:prSet>
      <dgm:spPr/>
    </dgm:pt>
  </dgm:ptLst>
  <dgm:cxnLst>
    <dgm:cxn modelId="{14D60D4B-8738-4149-936A-0C9689F067DF}" srcId="{A76E038E-F60E-6E49-8DE6-2641A6B0D305}" destId="{0A93D346-DF01-FF45-BC60-1CC1C83324B5}" srcOrd="2" destOrd="0" parTransId="{9BD28CE7-5A46-9C47-82E3-09A6063AD274}" sibTransId="{BE8098BE-8059-E84A-A6F7-FD16FB88FABC}"/>
    <dgm:cxn modelId="{AEC5E54C-C621-9E44-B701-7442C15C381C}" type="presOf" srcId="{6F205593-CBA2-694A-A7A5-5577C66265F7}" destId="{A46E09EA-A834-AE4E-983A-48D0CCC66750}" srcOrd="0" destOrd="0" presId="urn:microsoft.com/office/officeart/2005/8/layout/vList5"/>
    <dgm:cxn modelId="{AE5A285A-30B0-EC4D-8A47-E13EFABC8A55}" type="presOf" srcId="{F06E0615-1990-AA45-831C-C068B6B5D166}" destId="{13E5951A-BBB8-0B49-91DD-34ADB6BF3357}" srcOrd="0" destOrd="0" presId="urn:microsoft.com/office/officeart/2005/8/layout/vList5"/>
    <dgm:cxn modelId="{49D0CC5F-69B0-DC43-9E37-0784BDAB51B6}" srcId="{A76E038E-F60E-6E49-8DE6-2641A6B0D305}" destId="{ACBDE5CA-8C5F-5B48-9EB7-ACABC6814AC8}" srcOrd="0" destOrd="0" parTransId="{A590ABAD-BB6E-8E40-884B-C108A0F23FF5}" sibTransId="{E4A82B9A-428B-0141-9CFF-08AC9E3A78FA}"/>
    <dgm:cxn modelId="{58679E65-133D-0F4D-B80E-6515DD3C5BA3}" type="presOf" srcId="{A76E038E-F60E-6E49-8DE6-2641A6B0D305}" destId="{6A2CE95B-7B28-674B-828C-5FBFFF53BE6F}" srcOrd="0" destOrd="0" presId="urn:microsoft.com/office/officeart/2005/8/layout/vList5"/>
    <dgm:cxn modelId="{57DD3880-65D1-5A47-92E4-9313C50A880E}" srcId="{A76E038E-F60E-6E49-8DE6-2641A6B0D305}" destId="{6F205593-CBA2-694A-A7A5-5577C66265F7}" srcOrd="1" destOrd="0" parTransId="{8994BD02-E067-5748-8CDE-1E9F8A4CFFA4}" sibTransId="{62B6F632-4E70-6E42-A2FC-4D8ABF5301C3}"/>
    <dgm:cxn modelId="{C549AD87-B064-9443-9ACC-333F8CCE025B}" srcId="{A76E038E-F60E-6E49-8DE6-2641A6B0D305}" destId="{4BF90667-0909-F14D-8DEB-4D0294B8EE18}" srcOrd="4" destOrd="0" parTransId="{74EEDE18-DB6A-A747-B2B6-3222585EF7E6}" sibTransId="{EEEBC413-A527-2444-B2DD-C8FF8A294A56}"/>
    <dgm:cxn modelId="{85F3E887-19C8-9F41-A941-C4F4CEA951F4}" type="presOf" srcId="{4BF90667-0909-F14D-8DEB-4D0294B8EE18}" destId="{E9583C4A-1270-D242-B82A-EC767522B27D}" srcOrd="0" destOrd="0" presId="urn:microsoft.com/office/officeart/2005/8/layout/vList5"/>
    <dgm:cxn modelId="{8B83DD8B-5623-2247-B56B-B4FD7F2FB0FB}" type="presOf" srcId="{0A93D346-DF01-FF45-BC60-1CC1C83324B5}" destId="{659F5BE2-4FDD-6B43-ADC7-31A2D668C16B}" srcOrd="0" destOrd="0" presId="urn:microsoft.com/office/officeart/2005/8/layout/vList5"/>
    <dgm:cxn modelId="{BB9B5AA3-F2EB-A440-9828-66A25133CCF2}" type="presOf" srcId="{E9968907-B6B4-CF44-B543-D362BF564015}" destId="{C5327F8C-CDE3-9543-B334-4D2C3767BAF1}" srcOrd="0" destOrd="0" presId="urn:microsoft.com/office/officeart/2005/8/layout/vList5"/>
    <dgm:cxn modelId="{2D2B85A6-C4F6-CF45-9705-3F4EB1742DB4}" srcId="{A76E038E-F60E-6E49-8DE6-2641A6B0D305}" destId="{F06E0615-1990-AA45-831C-C068B6B5D166}" srcOrd="5" destOrd="0" parTransId="{230E15CC-51BD-7244-980C-B768A6DF93F2}" sibTransId="{A4285CC1-8281-1B42-8064-1269507E1B67}"/>
    <dgm:cxn modelId="{72CC1AC3-F1C1-6C42-82F8-1121F1E182FF}" type="presOf" srcId="{ACBDE5CA-8C5F-5B48-9EB7-ACABC6814AC8}" destId="{DDCA146D-D883-C441-9A52-C306B5ABE694}" srcOrd="0" destOrd="0" presId="urn:microsoft.com/office/officeart/2005/8/layout/vList5"/>
    <dgm:cxn modelId="{FAEDF5E1-DB93-5742-8F0A-5155012BA935}" srcId="{A76E038E-F60E-6E49-8DE6-2641A6B0D305}" destId="{E9968907-B6B4-CF44-B543-D362BF564015}" srcOrd="3" destOrd="0" parTransId="{5591E061-2D74-3B4F-A048-E743E07B0021}" sibTransId="{21B132E4-C80A-2642-8ECD-B38621CA4353}"/>
    <dgm:cxn modelId="{7F7E74E6-53D7-7346-B83B-73D322B72FB6}" type="presParOf" srcId="{6A2CE95B-7B28-674B-828C-5FBFFF53BE6F}" destId="{044B3BCA-343A-E34E-8C33-6CED3181AAF8}" srcOrd="0" destOrd="0" presId="urn:microsoft.com/office/officeart/2005/8/layout/vList5"/>
    <dgm:cxn modelId="{22D8E2AF-C660-884F-BB25-DDDDB4ADDE87}" type="presParOf" srcId="{044B3BCA-343A-E34E-8C33-6CED3181AAF8}" destId="{DDCA146D-D883-C441-9A52-C306B5ABE694}" srcOrd="0" destOrd="0" presId="urn:microsoft.com/office/officeart/2005/8/layout/vList5"/>
    <dgm:cxn modelId="{C4A7305E-F2AB-8748-976A-09D177F2AA39}" type="presParOf" srcId="{6A2CE95B-7B28-674B-828C-5FBFFF53BE6F}" destId="{12994659-7FF5-8C4E-B0A6-9D307871B798}" srcOrd="1" destOrd="0" presId="urn:microsoft.com/office/officeart/2005/8/layout/vList5"/>
    <dgm:cxn modelId="{0FCF0F29-C7EC-6D42-8C0F-D97EBCBE8015}" type="presParOf" srcId="{6A2CE95B-7B28-674B-828C-5FBFFF53BE6F}" destId="{152AB866-D67C-7146-80EB-8BB3B91A7ED6}" srcOrd="2" destOrd="0" presId="urn:microsoft.com/office/officeart/2005/8/layout/vList5"/>
    <dgm:cxn modelId="{1BE2B5A8-D4C3-DD44-AFBF-CB4439D249BC}" type="presParOf" srcId="{152AB866-D67C-7146-80EB-8BB3B91A7ED6}" destId="{A46E09EA-A834-AE4E-983A-48D0CCC66750}" srcOrd="0" destOrd="0" presId="urn:microsoft.com/office/officeart/2005/8/layout/vList5"/>
    <dgm:cxn modelId="{C0C91AB8-1699-D147-9045-F93C6712DF89}" type="presParOf" srcId="{6A2CE95B-7B28-674B-828C-5FBFFF53BE6F}" destId="{11074405-2593-D146-BDE4-2D33181826BE}" srcOrd="3" destOrd="0" presId="urn:microsoft.com/office/officeart/2005/8/layout/vList5"/>
    <dgm:cxn modelId="{076706BF-391E-A84A-B6EB-6E32206894AD}" type="presParOf" srcId="{6A2CE95B-7B28-674B-828C-5FBFFF53BE6F}" destId="{700C4B68-FAE6-7148-8DB7-31B4D5FBAEC8}" srcOrd="4" destOrd="0" presId="urn:microsoft.com/office/officeart/2005/8/layout/vList5"/>
    <dgm:cxn modelId="{71C65A65-0E8F-964C-8F98-CF9033C33E12}" type="presParOf" srcId="{700C4B68-FAE6-7148-8DB7-31B4D5FBAEC8}" destId="{659F5BE2-4FDD-6B43-ADC7-31A2D668C16B}" srcOrd="0" destOrd="0" presId="urn:microsoft.com/office/officeart/2005/8/layout/vList5"/>
    <dgm:cxn modelId="{24FCCCEE-8272-0A43-BEC1-E98F6AF73A7E}" type="presParOf" srcId="{6A2CE95B-7B28-674B-828C-5FBFFF53BE6F}" destId="{5D7F167E-F556-634C-8DFB-D387FD393986}" srcOrd="5" destOrd="0" presId="urn:microsoft.com/office/officeart/2005/8/layout/vList5"/>
    <dgm:cxn modelId="{010CBE22-FC80-D041-BF01-A88E02356188}" type="presParOf" srcId="{6A2CE95B-7B28-674B-828C-5FBFFF53BE6F}" destId="{9AF2ED16-BD97-664E-ADC0-54B5E5611B82}" srcOrd="6" destOrd="0" presId="urn:microsoft.com/office/officeart/2005/8/layout/vList5"/>
    <dgm:cxn modelId="{EA616EBB-71C7-5443-8103-942DABF1FB00}" type="presParOf" srcId="{9AF2ED16-BD97-664E-ADC0-54B5E5611B82}" destId="{C5327F8C-CDE3-9543-B334-4D2C3767BAF1}" srcOrd="0" destOrd="0" presId="urn:microsoft.com/office/officeart/2005/8/layout/vList5"/>
    <dgm:cxn modelId="{F525ABD9-39D8-F24E-B8F0-0C9A46B1C1A5}" type="presParOf" srcId="{6A2CE95B-7B28-674B-828C-5FBFFF53BE6F}" destId="{03BF33AA-1B7F-9F44-87AC-58803E5698B7}" srcOrd="7" destOrd="0" presId="urn:microsoft.com/office/officeart/2005/8/layout/vList5"/>
    <dgm:cxn modelId="{F0AF0AA6-BF81-D140-AF12-C63A74080FA3}" type="presParOf" srcId="{6A2CE95B-7B28-674B-828C-5FBFFF53BE6F}" destId="{9A4CC45A-E50E-594D-894C-45A148FC0E3F}" srcOrd="8" destOrd="0" presId="urn:microsoft.com/office/officeart/2005/8/layout/vList5"/>
    <dgm:cxn modelId="{25A8E43E-5C2A-4C40-916C-7C1446B689D5}" type="presParOf" srcId="{9A4CC45A-E50E-594D-894C-45A148FC0E3F}" destId="{E9583C4A-1270-D242-B82A-EC767522B27D}" srcOrd="0" destOrd="0" presId="urn:microsoft.com/office/officeart/2005/8/layout/vList5"/>
    <dgm:cxn modelId="{27BB27E4-3B08-E541-9049-2CE187C3E924}" type="presParOf" srcId="{6A2CE95B-7B28-674B-828C-5FBFFF53BE6F}" destId="{AA3554B5-1DDC-DC4B-BB23-AC1A2EEEAA01}" srcOrd="9" destOrd="0" presId="urn:microsoft.com/office/officeart/2005/8/layout/vList5"/>
    <dgm:cxn modelId="{BE83BC03-9F25-024D-82EE-210A5A7C67A3}" type="presParOf" srcId="{6A2CE95B-7B28-674B-828C-5FBFFF53BE6F}" destId="{A38F0BA0-F11C-2A4B-9048-DB55A3ADA157}" srcOrd="10" destOrd="0" presId="urn:microsoft.com/office/officeart/2005/8/layout/vList5"/>
    <dgm:cxn modelId="{4CE9B1AD-2562-8740-8438-40806A95A8F7}" type="presParOf" srcId="{A38F0BA0-F11C-2A4B-9048-DB55A3ADA157}" destId="{13E5951A-BBB8-0B49-91DD-34ADB6BF3357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E9B292-CB88-2545-B8D2-8086B95C11E6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CDFBD13-62F5-084E-83AB-FA70D9E869D3}">
      <dgm:prSet/>
      <dgm:spPr/>
      <dgm:t>
        <a:bodyPr/>
        <a:lstStyle/>
        <a:p>
          <a:r>
            <a:rPr lang="cs-CZ" b="1" i="0"/>
            <a:t>Extrakce uranu z rudy</a:t>
          </a:r>
          <a:endParaRPr lang="en-US"/>
        </a:p>
      </dgm:t>
    </dgm:pt>
    <dgm:pt modelId="{CEC6AD37-2B6D-A344-B7EE-6D00FA06B80A}" type="parTrans" cxnId="{17F4F560-752F-AB45-86FE-EA3E69BFF57D}">
      <dgm:prSet/>
      <dgm:spPr/>
      <dgm:t>
        <a:bodyPr/>
        <a:lstStyle/>
        <a:p>
          <a:endParaRPr lang="en-US"/>
        </a:p>
      </dgm:t>
    </dgm:pt>
    <dgm:pt modelId="{03962B35-3719-0446-80B9-27CCFE1606CC}" type="sibTrans" cxnId="{17F4F560-752F-AB45-86FE-EA3E69BFF57D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>
      <mc:Choice xmlns:a14="http://schemas.microsoft.com/office/drawing/2010/main" Requires="a14">
        <dgm:pt modelId="{14C14BC7-5242-A144-BB3E-46A880F55D5E}">
          <dgm:prSet/>
          <dgm:spPr/>
          <dgm:t>
            <a:bodyPr/>
            <a:lstStyle/>
            <a:p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b="0" i="1" smtClean="0"/>
                        </m:ctrlPr>
                      </m:sSubPr>
                      <m:e>
                        <m:r>
                          <a:rPr lang="cs-CZ" b="0" i="1"/>
                          <m:t>𝑈</m:t>
                        </m:r>
                      </m:e>
                      <m:sub>
                        <m:r>
                          <a:rPr lang="en-US" b="0" i="1"/>
                          <m:t>3</m:t>
                        </m:r>
                      </m:sub>
                    </m:sSub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8</m:t>
                        </m:r>
                      </m:sub>
                    </m:sSub>
                    <m:r>
                      <a:rPr lang="en-US" b="0" i="1"/>
                      <m:t>+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𝐻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𝑆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4</m:t>
                        </m:r>
                      </m:sub>
                    </m:sSub>
                    <m:r>
                      <a:rPr lang="en-US" b="0" i="1"/>
                      <m:t>+</m:t>
                    </m:r>
                    <m:f>
                      <m:fPr>
                        <m:ctrlPr>
                          <a:rPr lang="en-US" b="0" i="1"/>
                        </m:ctrlPr>
                      </m:fPr>
                      <m:num>
                        <m:r>
                          <a:rPr lang="en-US" b="0" i="1"/>
                          <m:t>1</m:t>
                        </m:r>
                      </m:num>
                      <m:den>
                        <m:r>
                          <a:rPr lang="en-US" b="0" i="1"/>
                          <m:t>2</m:t>
                        </m:r>
                      </m:den>
                    </m:f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→3</m:t>
                    </m:r>
                    <m:r>
                      <a:rPr lang="en-US" b="0" i="1"/>
                      <m:t>𝑈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𝑆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4</m:t>
                        </m:r>
                      </m:sub>
                    </m:sSub>
                    <m:r>
                      <a:rPr lang="en-US" b="0" i="1"/>
                      <m:t>+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𝐻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𝑂</m:t>
                    </m:r>
                  </m:oMath>
                </m:oMathPara>
              </a14:m>
              <a:endParaRPr lang="en-US"/>
            </a:p>
          </dgm:t>
        </dgm:pt>
      </mc:Choice>
      <mc:Fallback>
        <dgm:pt modelId="{14C14BC7-5242-A144-BB3E-46A880F55D5E}">
          <dgm:prSet/>
          <dgm:spPr/>
          <dgm:t>
            <a:bodyPr/>
            <a:lstStyle/>
            <a:p>
              <a:r>
                <a:rPr lang="cs-CZ" b="0" i="0"/>
                <a:t>𝑈</a:t>
              </a:r>
              <a:r>
                <a:rPr lang="en-US" b="0" i="0"/>
                <a:t>_3 𝑂_8+𝐻_2 𝑆𝑂_4+1/2 𝑂_2→3𝑈𝑂_2 𝑆𝑂_4+𝐻_2 𝑂</a:t>
              </a:r>
              <a:endParaRPr lang="en-US"/>
            </a:p>
          </dgm:t>
        </dgm:pt>
      </mc:Fallback>
    </mc:AlternateContent>
    <dgm:pt modelId="{A0C4E146-555C-D24B-9277-D6A44F7387E9}" type="parTrans" cxnId="{8DDA2186-667C-744E-9B05-175E0B953135}">
      <dgm:prSet/>
      <dgm:spPr/>
      <dgm:t>
        <a:bodyPr/>
        <a:lstStyle/>
        <a:p>
          <a:endParaRPr lang="en-US"/>
        </a:p>
      </dgm:t>
    </dgm:pt>
    <dgm:pt modelId="{3B2F3CA1-4246-D043-BED1-F22F47F614A0}" type="sibTrans" cxnId="{8DDA2186-667C-744E-9B05-175E0B953135}">
      <dgm:prSet/>
      <dgm:spPr/>
      <dgm:t>
        <a:bodyPr/>
        <a:lstStyle/>
        <a:p>
          <a:endParaRPr lang="en-US"/>
        </a:p>
      </dgm:t>
    </dgm:pt>
    <dgm:pt modelId="{01F55A7C-909E-454B-B987-33BE3668686D}">
      <dgm:prSet/>
      <dgm:spPr/>
      <dgm:t>
        <a:bodyPr/>
        <a:lstStyle/>
        <a:p>
          <a:r>
            <a:rPr lang="en-US" b="1" i="0"/>
            <a:t>Přípraba hexafluoridu uranu (UF₆) pro obohacování</a:t>
          </a:r>
          <a:endParaRPr lang="en-US"/>
        </a:p>
      </dgm:t>
    </dgm:pt>
    <dgm:pt modelId="{A8A0C601-CC3C-134E-A63C-B4843492D34D}" type="parTrans" cxnId="{235C7736-4452-DB4A-9E4C-54C49ED10777}">
      <dgm:prSet/>
      <dgm:spPr/>
      <dgm:t>
        <a:bodyPr/>
        <a:lstStyle/>
        <a:p>
          <a:endParaRPr lang="en-US"/>
        </a:p>
      </dgm:t>
    </dgm:pt>
    <dgm:pt modelId="{DD3395A2-7453-C14A-82D8-F97FCDA0B48F}" type="sibTrans" cxnId="{235C7736-4452-DB4A-9E4C-54C49ED10777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>
      <mc:Choice xmlns:a14="http://schemas.microsoft.com/office/drawing/2010/main" Requires="a14">
        <dgm:pt modelId="{D54A9A02-2B1B-3644-8699-A1252A21817D}">
          <dgm:prSet/>
          <dgm:spPr/>
          <dgm:t>
            <a:bodyPr/>
            <a:lstStyle/>
            <a:p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b="0" i="1" smtClean="0"/>
                      <m:t>𝑈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𝑂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+4</m:t>
                    </m:r>
                    <m:r>
                      <a:rPr lang="en-US" b="0" i="1"/>
                      <m:t>𝐻𝐹</m:t>
                    </m:r>
                    <m:r>
                      <a:rPr lang="en-US" b="0" i="1"/>
                      <m:t>→</m:t>
                    </m:r>
                    <m:r>
                      <a:rPr lang="en-US" b="0" i="1"/>
                      <m:t>𝑈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𝐹</m:t>
                        </m:r>
                      </m:e>
                      <m:sub>
                        <m:r>
                          <a:rPr lang="en-US" b="0" i="1"/>
                          <m:t>4</m:t>
                        </m:r>
                      </m:sub>
                    </m:sSub>
                    <m:r>
                      <a:rPr lang="en-US" b="0" i="1"/>
                      <m:t>+2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𝐻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𝑂</m:t>
                    </m:r>
                  </m:oMath>
                </m:oMathPara>
              </a14:m>
              <a:endParaRPr lang="en-US" dirty="0"/>
            </a:p>
          </dgm:t>
        </dgm:pt>
      </mc:Choice>
      <mc:Fallback>
        <dgm:pt modelId="{D54A9A02-2B1B-3644-8699-A1252A21817D}">
          <dgm:prSet/>
          <dgm:spPr/>
          <dgm:t>
            <a:bodyPr/>
            <a:lstStyle/>
            <a:p>
              <a:r>
                <a:rPr lang="en-US" b="0" i="0"/>
                <a:t>𝑈𝑂_2+4𝐻𝐹→𝑈𝐹_4+2𝐻_2 𝑂</a:t>
              </a:r>
              <a:endParaRPr lang="en-US" dirty="0"/>
            </a:p>
          </dgm:t>
        </dgm:pt>
      </mc:Fallback>
    </mc:AlternateContent>
    <dgm:pt modelId="{0C6E6746-1FBA-3C4B-919F-9FAFFF96E1A3}" type="parTrans" cxnId="{0186110E-FCDB-C045-B510-63AC5BDEFBA8}">
      <dgm:prSet/>
      <dgm:spPr/>
      <dgm:t>
        <a:bodyPr/>
        <a:lstStyle/>
        <a:p>
          <a:endParaRPr lang="en-US"/>
        </a:p>
      </dgm:t>
    </dgm:pt>
    <dgm:pt modelId="{CB65AF62-F9DE-5D41-AC2A-D4B326EC7D33}" type="sibTrans" cxnId="{0186110E-FCDB-C045-B510-63AC5BDEFBA8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>
      <mc:Choice xmlns:a14="http://schemas.microsoft.com/office/drawing/2010/main" Requires="a14">
        <dgm:pt modelId="{6027DE9F-954E-B94A-8D1C-DAD547755CAE}">
          <dgm:prSet/>
          <dgm:spPr/>
          <dgm:t>
            <a:bodyPr/>
            <a:lstStyle/>
            <a:p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b="0" i="1" smtClean="0"/>
                      <m:t>𝑈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𝐹</m:t>
                        </m:r>
                      </m:e>
                      <m:sub>
                        <m:r>
                          <a:rPr lang="en-US" b="0" i="1"/>
                          <m:t>4</m:t>
                        </m:r>
                      </m:sub>
                    </m:sSub>
                    <m:r>
                      <a:rPr lang="en-US" b="0" i="1"/>
                      <m:t>+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𝐹</m:t>
                        </m:r>
                      </m:e>
                      <m:sub>
                        <m:r>
                          <a:rPr lang="en-US" b="0" i="1"/>
                          <m:t>2</m:t>
                        </m:r>
                      </m:sub>
                    </m:sSub>
                    <m:r>
                      <a:rPr lang="en-US" b="0" i="1"/>
                      <m:t>→</m:t>
                    </m:r>
                    <m:r>
                      <a:rPr lang="en-US" b="0" i="1"/>
                      <m:t>𝑈</m:t>
                    </m:r>
                    <m:sSub>
                      <m:sSubPr>
                        <m:ctrlPr>
                          <a:rPr lang="en-US" b="0" i="1"/>
                        </m:ctrlPr>
                      </m:sSubPr>
                      <m:e>
                        <m:r>
                          <a:rPr lang="en-US" b="0" i="1"/>
                          <m:t>𝐹</m:t>
                        </m:r>
                      </m:e>
                      <m:sub>
                        <m:r>
                          <a:rPr lang="en-US" b="0" i="1"/>
                          <m:t>6</m:t>
                        </m:r>
                      </m:sub>
                    </m:sSub>
                  </m:oMath>
                </m:oMathPara>
              </a14:m>
              <a:endParaRPr lang="en-US" dirty="0"/>
            </a:p>
          </dgm:t>
        </dgm:pt>
      </mc:Choice>
      <mc:Fallback>
        <dgm:pt modelId="{6027DE9F-954E-B94A-8D1C-DAD547755CAE}">
          <dgm:prSet/>
          <dgm:spPr/>
          <dgm:t>
            <a:bodyPr/>
            <a:lstStyle/>
            <a:p>
              <a:r>
                <a:rPr lang="en-US" b="0" i="0"/>
                <a:t>𝑈𝐹_4+𝐹_2→𝑈𝐹_6</a:t>
              </a:r>
              <a:endParaRPr lang="en-US" dirty="0"/>
            </a:p>
          </dgm:t>
        </dgm:pt>
      </mc:Fallback>
    </mc:AlternateContent>
    <dgm:pt modelId="{A2AD1EC0-74DC-D64C-8D85-E3D27AB37012}" type="parTrans" cxnId="{749B274D-7852-9142-AB42-8CF1513E99C6}">
      <dgm:prSet/>
      <dgm:spPr/>
      <dgm:t>
        <a:bodyPr/>
        <a:lstStyle/>
        <a:p>
          <a:endParaRPr lang="en-US"/>
        </a:p>
      </dgm:t>
    </dgm:pt>
    <dgm:pt modelId="{530E5D02-39D5-934B-93BE-B384E8042E9F}" type="sibTrans" cxnId="{749B274D-7852-9142-AB42-8CF1513E99C6}">
      <dgm:prSet/>
      <dgm:spPr/>
      <dgm:t>
        <a:bodyPr/>
        <a:lstStyle/>
        <a:p>
          <a:endParaRPr lang="en-US"/>
        </a:p>
      </dgm:t>
    </dgm:pt>
    <dgm:pt modelId="{E184C13E-A682-3444-BE70-EB7B9B826044}" type="pres">
      <dgm:prSet presAssocID="{91E9B292-CB88-2545-B8D2-8086B95C11E6}" presName="linear" presStyleCnt="0">
        <dgm:presLayoutVars>
          <dgm:animLvl val="lvl"/>
          <dgm:resizeHandles val="exact"/>
        </dgm:presLayoutVars>
      </dgm:prSet>
      <dgm:spPr/>
    </dgm:pt>
    <dgm:pt modelId="{EFD21DE2-F9C5-E746-9442-26F6041E7019}" type="pres">
      <dgm:prSet presAssocID="{ACDFBD13-62F5-084E-83AB-FA70D9E869D3}" presName="parentText" presStyleLbl="node1" presStyleIdx="0" presStyleCnt="2" custLinFactNeighborX="-6053" custLinFactNeighborY="-1556">
        <dgm:presLayoutVars>
          <dgm:chMax val="0"/>
          <dgm:bulletEnabled val="1"/>
        </dgm:presLayoutVars>
      </dgm:prSet>
      <dgm:spPr/>
    </dgm:pt>
    <dgm:pt modelId="{E5DAE6E5-EF95-424B-A48C-7E8E65E35C16}" type="pres">
      <dgm:prSet presAssocID="{ACDFBD13-62F5-084E-83AB-FA70D9E869D3}" presName="childText" presStyleLbl="revTx" presStyleIdx="0" presStyleCnt="2">
        <dgm:presLayoutVars>
          <dgm:bulletEnabled val="1"/>
        </dgm:presLayoutVars>
      </dgm:prSet>
      <dgm:spPr/>
    </dgm:pt>
    <dgm:pt modelId="{A780B6F6-23ED-FE4B-BEFF-92149CC005B2}" type="pres">
      <dgm:prSet presAssocID="{01F55A7C-909E-454B-B987-33BE3668686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D720A78-6EC5-AC4A-9CA5-1915C3B5DB27}" type="pres">
      <dgm:prSet presAssocID="{01F55A7C-909E-454B-B987-33BE3668686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186110E-FCDB-C045-B510-63AC5BDEFBA8}" srcId="{01F55A7C-909E-454B-B987-33BE3668686D}" destId="{D54A9A02-2B1B-3644-8699-A1252A21817D}" srcOrd="0" destOrd="0" parTransId="{0C6E6746-1FBA-3C4B-919F-9FAFFF96E1A3}" sibTransId="{CB65AF62-F9DE-5D41-AC2A-D4B326EC7D33}"/>
    <dgm:cxn modelId="{C3370B2C-584B-794C-9E7B-4436ACED8397}" type="presOf" srcId="{D54A9A02-2B1B-3644-8699-A1252A21817D}" destId="{FD720A78-6EC5-AC4A-9CA5-1915C3B5DB27}" srcOrd="0" destOrd="0" presId="urn:microsoft.com/office/officeart/2005/8/layout/vList2"/>
    <dgm:cxn modelId="{235C7736-4452-DB4A-9E4C-54C49ED10777}" srcId="{91E9B292-CB88-2545-B8D2-8086B95C11E6}" destId="{01F55A7C-909E-454B-B987-33BE3668686D}" srcOrd="1" destOrd="0" parTransId="{A8A0C601-CC3C-134E-A63C-B4843492D34D}" sibTransId="{DD3395A2-7453-C14A-82D8-F97FCDA0B48F}"/>
    <dgm:cxn modelId="{749B274D-7852-9142-AB42-8CF1513E99C6}" srcId="{01F55A7C-909E-454B-B987-33BE3668686D}" destId="{6027DE9F-954E-B94A-8D1C-DAD547755CAE}" srcOrd="1" destOrd="0" parTransId="{A2AD1EC0-74DC-D64C-8D85-E3D27AB37012}" sibTransId="{530E5D02-39D5-934B-93BE-B384E8042E9F}"/>
    <dgm:cxn modelId="{1230335F-93C8-3449-B8E7-BCBF1B7DD2A9}" type="presOf" srcId="{6027DE9F-954E-B94A-8D1C-DAD547755CAE}" destId="{FD720A78-6EC5-AC4A-9CA5-1915C3B5DB27}" srcOrd="0" destOrd="1" presId="urn:microsoft.com/office/officeart/2005/8/layout/vList2"/>
    <dgm:cxn modelId="{17F4F560-752F-AB45-86FE-EA3E69BFF57D}" srcId="{91E9B292-CB88-2545-B8D2-8086B95C11E6}" destId="{ACDFBD13-62F5-084E-83AB-FA70D9E869D3}" srcOrd="0" destOrd="0" parTransId="{CEC6AD37-2B6D-A344-B7EE-6D00FA06B80A}" sibTransId="{03962B35-3719-0446-80B9-27CCFE1606CC}"/>
    <dgm:cxn modelId="{8DDA2186-667C-744E-9B05-175E0B953135}" srcId="{ACDFBD13-62F5-084E-83AB-FA70D9E869D3}" destId="{14C14BC7-5242-A144-BB3E-46A880F55D5E}" srcOrd="0" destOrd="0" parTransId="{A0C4E146-555C-D24B-9277-D6A44F7387E9}" sibTransId="{3B2F3CA1-4246-D043-BED1-F22F47F614A0}"/>
    <dgm:cxn modelId="{A1CDE4BE-9B77-774D-859B-240D7E51333F}" type="presOf" srcId="{91E9B292-CB88-2545-B8D2-8086B95C11E6}" destId="{E184C13E-A682-3444-BE70-EB7B9B826044}" srcOrd="0" destOrd="0" presId="urn:microsoft.com/office/officeart/2005/8/layout/vList2"/>
    <dgm:cxn modelId="{2AA60AC5-DFE4-C148-B842-335C4EAABC84}" type="presOf" srcId="{01F55A7C-909E-454B-B987-33BE3668686D}" destId="{A780B6F6-23ED-FE4B-BEFF-92149CC005B2}" srcOrd="0" destOrd="0" presId="urn:microsoft.com/office/officeart/2005/8/layout/vList2"/>
    <dgm:cxn modelId="{DEDAAEE9-4656-1E42-9763-57A724CFC836}" type="presOf" srcId="{ACDFBD13-62F5-084E-83AB-FA70D9E869D3}" destId="{EFD21DE2-F9C5-E746-9442-26F6041E7019}" srcOrd="0" destOrd="0" presId="urn:microsoft.com/office/officeart/2005/8/layout/vList2"/>
    <dgm:cxn modelId="{59B552FB-76B0-6A45-A087-57F5153DCBFF}" type="presOf" srcId="{14C14BC7-5242-A144-BB3E-46A880F55D5E}" destId="{E5DAE6E5-EF95-424B-A48C-7E8E65E35C16}" srcOrd="0" destOrd="0" presId="urn:microsoft.com/office/officeart/2005/8/layout/vList2"/>
    <dgm:cxn modelId="{02846EEF-DE48-D442-B2AB-996F66BFA10B}" type="presParOf" srcId="{E184C13E-A682-3444-BE70-EB7B9B826044}" destId="{EFD21DE2-F9C5-E746-9442-26F6041E7019}" srcOrd="0" destOrd="0" presId="urn:microsoft.com/office/officeart/2005/8/layout/vList2"/>
    <dgm:cxn modelId="{C3A383D8-FBE4-5841-B71D-B3F040E3F96A}" type="presParOf" srcId="{E184C13E-A682-3444-BE70-EB7B9B826044}" destId="{E5DAE6E5-EF95-424B-A48C-7E8E65E35C16}" srcOrd="1" destOrd="0" presId="urn:microsoft.com/office/officeart/2005/8/layout/vList2"/>
    <dgm:cxn modelId="{996191C6-8DD9-C44B-920D-524E9E334988}" type="presParOf" srcId="{E184C13E-A682-3444-BE70-EB7B9B826044}" destId="{A780B6F6-23ED-FE4B-BEFF-92149CC005B2}" srcOrd="2" destOrd="0" presId="urn:microsoft.com/office/officeart/2005/8/layout/vList2"/>
    <dgm:cxn modelId="{CD93D7E3-787C-4F47-BF33-C283882DD3C4}" type="presParOf" srcId="{E184C13E-A682-3444-BE70-EB7B9B826044}" destId="{FD720A78-6EC5-AC4A-9CA5-1915C3B5DB2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1E9B292-CB88-2545-B8D2-8086B95C11E6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CDFBD13-62F5-084E-83AB-FA70D9E869D3}">
      <dgm:prSet/>
      <dgm:spPr/>
      <dgm:t>
        <a:bodyPr/>
        <a:lstStyle/>
        <a:p>
          <a:r>
            <a:rPr lang="cs-CZ" b="1" i="0"/>
            <a:t>Extrakce uranu z rudy</a:t>
          </a:r>
          <a:endParaRPr lang="en-US"/>
        </a:p>
      </dgm:t>
    </dgm:pt>
    <dgm:pt modelId="{CEC6AD37-2B6D-A344-B7EE-6D00FA06B80A}" type="parTrans" cxnId="{17F4F560-752F-AB45-86FE-EA3E69BFF57D}">
      <dgm:prSet/>
      <dgm:spPr/>
      <dgm:t>
        <a:bodyPr/>
        <a:lstStyle/>
        <a:p>
          <a:endParaRPr lang="en-US"/>
        </a:p>
      </dgm:t>
    </dgm:pt>
    <dgm:pt modelId="{03962B35-3719-0446-80B9-27CCFE1606CC}" type="sibTrans" cxnId="{17F4F560-752F-AB45-86FE-EA3E69BFF57D}">
      <dgm:prSet/>
      <dgm:spPr/>
      <dgm:t>
        <a:bodyPr/>
        <a:lstStyle/>
        <a:p>
          <a:endParaRPr lang="en-US"/>
        </a:p>
      </dgm:t>
    </dgm:pt>
    <dgm:pt modelId="{14C14BC7-5242-A144-BB3E-46A880F55D5E}">
      <dgm:prSet/>
      <dgm:spPr>
        <a:blipFill>
          <a:blip xmlns:r="http://schemas.openxmlformats.org/officeDocument/2006/relationships" r:embed="rId1"/>
          <a:stretch>
            <a:fillRect t="-6122" b="-10204"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A0C4E146-555C-D24B-9277-D6A44F7387E9}" type="parTrans" cxnId="{8DDA2186-667C-744E-9B05-175E0B953135}">
      <dgm:prSet/>
      <dgm:spPr/>
      <dgm:t>
        <a:bodyPr/>
        <a:lstStyle/>
        <a:p>
          <a:endParaRPr lang="en-US"/>
        </a:p>
      </dgm:t>
    </dgm:pt>
    <dgm:pt modelId="{3B2F3CA1-4246-D043-BED1-F22F47F614A0}" type="sibTrans" cxnId="{8DDA2186-667C-744E-9B05-175E0B953135}">
      <dgm:prSet/>
      <dgm:spPr/>
      <dgm:t>
        <a:bodyPr/>
        <a:lstStyle/>
        <a:p>
          <a:endParaRPr lang="en-US"/>
        </a:p>
      </dgm:t>
    </dgm:pt>
    <dgm:pt modelId="{01F55A7C-909E-454B-B987-33BE3668686D}">
      <dgm:prSet/>
      <dgm:spPr/>
      <dgm:t>
        <a:bodyPr/>
        <a:lstStyle/>
        <a:p>
          <a:r>
            <a:rPr lang="en-US" b="1" i="0"/>
            <a:t>Přípraba hexafluoridu uranu (UF₆) pro obohacování</a:t>
          </a:r>
          <a:endParaRPr lang="en-US"/>
        </a:p>
      </dgm:t>
    </dgm:pt>
    <dgm:pt modelId="{A8A0C601-CC3C-134E-A63C-B4843492D34D}" type="parTrans" cxnId="{235C7736-4452-DB4A-9E4C-54C49ED10777}">
      <dgm:prSet/>
      <dgm:spPr/>
      <dgm:t>
        <a:bodyPr/>
        <a:lstStyle/>
        <a:p>
          <a:endParaRPr lang="en-US"/>
        </a:p>
      </dgm:t>
    </dgm:pt>
    <dgm:pt modelId="{DD3395A2-7453-C14A-82D8-F97FCDA0B48F}" type="sibTrans" cxnId="{235C7736-4452-DB4A-9E4C-54C49ED10777}">
      <dgm:prSet/>
      <dgm:spPr/>
      <dgm:t>
        <a:bodyPr/>
        <a:lstStyle/>
        <a:p>
          <a:endParaRPr lang="en-US"/>
        </a:p>
      </dgm:t>
    </dgm:pt>
    <dgm:pt modelId="{D54A9A02-2B1B-3644-8699-A1252A21817D}">
      <dgm:prSet/>
      <dgm:spPr>
        <a:blipFill>
          <a:blip xmlns:r="http://schemas.openxmlformats.org/officeDocument/2006/relationships" r:embed="rId2"/>
          <a:stretch>
            <a:fillRect t="-9589" b="-16438"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0C6E6746-1FBA-3C4B-919F-9FAFFF96E1A3}" type="parTrans" cxnId="{0186110E-FCDB-C045-B510-63AC5BDEFBA8}">
      <dgm:prSet/>
      <dgm:spPr/>
      <dgm:t>
        <a:bodyPr/>
        <a:lstStyle/>
        <a:p>
          <a:endParaRPr lang="en-US"/>
        </a:p>
      </dgm:t>
    </dgm:pt>
    <dgm:pt modelId="{CB65AF62-F9DE-5D41-AC2A-D4B326EC7D33}" type="sibTrans" cxnId="{0186110E-FCDB-C045-B510-63AC5BDEFBA8}">
      <dgm:prSet/>
      <dgm:spPr/>
      <dgm:t>
        <a:bodyPr/>
        <a:lstStyle/>
        <a:p>
          <a:endParaRPr lang="en-US"/>
        </a:p>
      </dgm:t>
    </dgm:pt>
    <dgm:pt modelId="{6027DE9F-954E-B94A-8D1C-DAD547755CAE}">
      <dgm:prSet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A2AD1EC0-74DC-D64C-8D85-E3D27AB37012}" type="parTrans" cxnId="{749B274D-7852-9142-AB42-8CF1513E99C6}">
      <dgm:prSet/>
      <dgm:spPr/>
      <dgm:t>
        <a:bodyPr/>
        <a:lstStyle/>
        <a:p>
          <a:endParaRPr lang="en-US"/>
        </a:p>
      </dgm:t>
    </dgm:pt>
    <dgm:pt modelId="{530E5D02-39D5-934B-93BE-B384E8042E9F}" type="sibTrans" cxnId="{749B274D-7852-9142-AB42-8CF1513E99C6}">
      <dgm:prSet/>
      <dgm:spPr/>
      <dgm:t>
        <a:bodyPr/>
        <a:lstStyle/>
        <a:p>
          <a:endParaRPr lang="en-US"/>
        </a:p>
      </dgm:t>
    </dgm:pt>
    <dgm:pt modelId="{E184C13E-A682-3444-BE70-EB7B9B826044}" type="pres">
      <dgm:prSet presAssocID="{91E9B292-CB88-2545-B8D2-8086B95C11E6}" presName="linear" presStyleCnt="0">
        <dgm:presLayoutVars>
          <dgm:animLvl val="lvl"/>
          <dgm:resizeHandles val="exact"/>
        </dgm:presLayoutVars>
      </dgm:prSet>
      <dgm:spPr/>
    </dgm:pt>
    <dgm:pt modelId="{EFD21DE2-F9C5-E746-9442-26F6041E7019}" type="pres">
      <dgm:prSet presAssocID="{ACDFBD13-62F5-084E-83AB-FA70D9E869D3}" presName="parentText" presStyleLbl="node1" presStyleIdx="0" presStyleCnt="2" custLinFactNeighborX="-6053" custLinFactNeighborY="-1556">
        <dgm:presLayoutVars>
          <dgm:chMax val="0"/>
          <dgm:bulletEnabled val="1"/>
        </dgm:presLayoutVars>
      </dgm:prSet>
      <dgm:spPr/>
    </dgm:pt>
    <dgm:pt modelId="{E5DAE6E5-EF95-424B-A48C-7E8E65E35C16}" type="pres">
      <dgm:prSet presAssocID="{ACDFBD13-62F5-084E-83AB-FA70D9E869D3}" presName="childText" presStyleLbl="revTx" presStyleIdx="0" presStyleCnt="2">
        <dgm:presLayoutVars>
          <dgm:bulletEnabled val="1"/>
        </dgm:presLayoutVars>
      </dgm:prSet>
      <dgm:spPr/>
    </dgm:pt>
    <dgm:pt modelId="{A780B6F6-23ED-FE4B-BEFF-92149CC005B2}" type="pres">
      <dgm:prSet presAssocID="{01F55A7C-909E-454B-B987-33BE3668686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D720A78-6EC5-AC4A-9CA5-1915C3B5DB27}" type="pres">
      <dgm:prSet presAssocID="{01F55A7C-909E-454B-B987-33BE3668686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186110E-FCDB-C045-B510-63AC5BDEFBA8}" srcId="{01F55A7C-909E-454B-B987-33BE3668686D}" destId="{D54A9A02-2B1B-3644-8699-A1252A21817D}" srcOrd="0" destOrd="0" parTransId="{0C6E6746-1FBA-3C4B-919F-9FAFFF96E1A3}" sibTransId="{CB65AF62-F9DE-5D41-AC2A-D4B326EC7D33}"/>
    <dgm:cxn modelId="{C3370B2C-584B-794C-9E7B-4436ACED8397}" type="presOf" srcId="{D54A9A02-2B1B-3644-8699-A1252A21817D}" destId="{FD720A78-6EC5-AC4A-9CA5-1915C3B5DB27}" srcOrd="0" destOrd="0" presId="urn:microsoft.com/office/officeart/2005/8/layout/vList2"/>
    <dgm:cxn modelId="{235C7736-4452-DB4A-9E4C-54C49ED10777}" srcId="{91E9B292-CB88-2545-B8D2-8086B95C11E6}" destId="{01F55A7C-909E-454B-B987-33BE3668686D}" srcOrd="1" destOrd="0" parTransId="{A8A0C601-CC3C-134E-A63C-B4843492D34D}" sibTransId="{DD3395A2-7453-C14A-82D8-F97FCDA0B48F}"/>
    <dgm:cxn modelId="{749B274D-7852-9142-AB42-8CF1513E99C6}" srcId="{01F55A7C-909E-454B-B987-33BE3668686D}" destId="{6027DE9F-954E-B94A-8D1C-DAD547755CAE}" srcOrd="1" destOrd="0" parTransId="{A2AD1EC0-74DC-D64C-8D85-E3D27AB37012}" sibTransId="{530E5D02-39D5-934B-93BE-B384E8042E9F}"/>
    <dgm:cxn modelId="{1230335F-93C8-3449-B8E7-BCBF1B7DD2A9}" type="presOf" srcId="{6027DE9F-954E-B94A-8D1C-DAD547755CAE}" destId="{FD720A78-6EC5-AC4A-9CA5-1915C3B5DB27}" srcOrd="0" destOrd="1" presId="urn:microsoft.com/office/officeart/2005/8/layout/vList2"/>
    <dgm:cxn modelId="{17F4F560-752F-AB45-86FE-EA3E69BFF57D}" srcId="{91E9B292-CB88-2545-B8D2-8086B95C11E6}" destId="{ACDFBD13-62F5-084E-83AB-FA70D9E869D3}" srcOrd="0" destOrd="0" parTransId="{CEC6AD37-2B6D-A344-B7EE-6D00FA06B80A}" sibTransId="{03962B35-3719-0446-80B9-27CCFE1606CC}"/>
    <dgm:cxn modelId="{8DDA2186-667C-744E-9B05-175E0B953135}" srcId="{ACDFBD13-62F5-084E-83AB-FA70D9E869D3}" destId="{14C14BC7-5242-A144-BB3E-46A880F55D5E}" srcOrd="0" destOrd="0" parTransId="{A0C4E146-555C-D24B-9277-D6A44F7387E9}" sibTransId="{3B2F3CA1-4246-D043-BED1-F22F47F614A0}"/>
    <dgm:cxn modelId="{A1CDE4BE-9B77-774D-859B-240D7E51333F}" type="presOf" srcId="{91E9B292-CB88-2545-B8D2-8086B95C11E6}" destId="{E184C13E-A682-3444-BE70-EB7B9B826044}" srcOrd="0" destOrd="0" presId="urn:microsoft.com/office/officeart/2005/8/layout/vList2"/>
    <dgm:cxn modelId="{2AA60AC5-DFE4-C148-B842-335C4EAABC84}" type="presOf" srcId="{01F55A7C-909E-454B-B987-33BE3668686D}" destId="{A780B6F6-23ED-FE4B-BEFF-92149CC005B2}" srcOrd="0" destOrd="0" presId="urn:microsoft.com/office/officeart/2005/8/layout/vList2"/>
    <dgm:cxn modelId="{DEDAAEE9-4656-1E42-9763-57A724CFC836}" type="presOf" srcId="{ACDFBD13-62F5-084E-83AB-FA70D9E869D3}" destId="{EFD21DE2-F9C5-E746-9442-26F6041E7019}" srcOrd="0" destOrd="0" presId="urn:microsoft.com/office/officeart/2005/8/layout/vList2"/>
    <dgm:cxn modelId="{59B552FB-76B0-6A45-A087-57F5153DCBFF}" type="presOf" srcId="{14C14BC7-5242-A144-BB3E-46A880F55D5E}" destId="{E5DAE6E5-EF95-424B-A48C-7E8E65E35C16}" srcOrd="0" destOrd="0" presId="urn:microsoft.com/office/officeart/2005/8/layout/vList2"/>
    <dgm:cxn modelId="{02846EEF-DE48-D442-B2AB-996F66BFA10B}" type="presParOf" srcId="{E184C13E-A682-3444-BE70-EB7B9B826044}" destId="{EFD21DE2-F9C5-E746-9442-26F6041E7019}" srcOrd="0" destOrd="0" presId="urn:microsoft.com/office/officeart/2005/8/layout/vList2"/>
    <dgm:cxn modelId="{C3A383D8-FBE4-5841-B71D-B3F040E3F96A}" type="presParOf" srcId="{E184C13E-A682-3444-BE70-EB7B9B826044}" destId="{E5DAE6E5-EF95-424B-A48C-7E8E65E35C16}" srcOrd="1" destOrd="0" presId="urn:microsoft.com/office/officeart/2005/8/layout/vList2"/>
    <dgm:cxn modelId="{996191C6-8DD9-C44B-920D-524E9E334988}" type="presParOf" srcId="{E184C13E-A682-3444-BE70-EB7B9B826044}" destId="{A780B6F6-23ED-FE4B-BEFF-92149CC005B2}" srcOrd="2" destOrd="0" presId="urn:microsoft.com/office/officeart/2005/8/layout/vList2"/>
    <dgm:cxn modelId="{CD93D7E3-787C-4F47-BF33-C283882DD3C4}" type="presParOf" srcId="{E184C13E-A682-3444-BE70-EB7B9B826044}" destId="{FD720A78-6EC5-AC4A-9CA5-1915C3B5DB2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EAB2744-764C-E941-8956-EE9F69868E7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500D01-E74E-8F49-95F0-87300D159179}">
      <dgm:prSet/>
      <dgm:spPr/>
      <dgm:t>
        <a:bodyPr/>
        <a:lstStyle/>
        <a:p>
          <a:r>
            <a:rPr lang="cs-CZ" b="0" i="0" dirty="0"/>
            <a:t>Atomové bomby</a:t>
          </a:r>
          <a:endParaRPr lang="en-US" dirty="0"/>
        </a:p>
      </dgm:t>
    </dgm:pt>
    <dgm:pt modelId="{D4066F2E-9F4E-C741-9E00-A6DE9F318E56}" type="parTrans" cxnId="{135E9DF7-FB75-C844-B350-1AC5E32938FC}">
      <dgm:prSet/>
      <dgm:spPr/>
      <dgm:t>
        <a:bodyPr/>
        <a:lstStyle/>
        <a:p>
          <a:endParaRPr lang="en-US"/>
        </a:p>
      </dgm:t>
    </dgm:pt>
    <dgm:pt modelId="{7C118B83-FCED-AE44-B62B-91ED9FBA5C6F}" type="sibTrans" cxnId="{135E9DF7-FB75-C844-B350-1AC5E32938FC}">
      <dgm:prSet/>
      <dgm:spPr/>
      <dgm:t>
        <a:bodyPr/>
        <a:lstStyle/>
        <a:p>
          <a:endParaRPr lang="en-US"/>
        </a:p>
      </dgm:t>
    </dgm:pt>
    <dgm:pt modelId="{E9AAEF16-3B90-4E4A-83FD-982748649859}">
      <dgm:prSet/>
      <dgm:spPr/>
      <dgm:t>
        <a:bodyPr/>
        <a:lstStyle/>
        <a:p>
          <a:r>
            <a:rPr lang="cs-CZ" b="0" i="0" dirty="0"/>
            <a:t>Nukleární reaktory – výroba energie</a:t>
          </a:r>
          <a:endParaRPr lang="en-US" dirty="0"/>
        </a:p>
      </dgm:t>
    </dgm:pt>
    <dgm:pt modelId="{AA7F4557-7694-CC49-995A-ED7B0D76FE0A}" type="parTrans" cxnId="{E7C4D6C1-4CAD-EE41-AE82-9D3EC935E3FE}">
      <dgm:prSet/>
      <dgm:spPr/>
      <dgm:t>
        <a:bodyPr/>
        <a:lstStyle/>
        <a:p>
          <a:endParaRPr lang="en-US"/>
        </a:p>
      </dgm:t>
    </dgm:pt>
    <dgm:pt modelId="{47223EEE-4014-2B4B-B530-ABD235A06831}" type="sibTrans" cxnId="{E7C4D6C1-4CAD-EE41-AE82-9D3EC935E3FE}">
      <dgm:prSet/>
      <dgm:spPr/>
      <dgm:t>
        <a:bodyPr/>
        <a:lstStyle/>
        <a:p>
          <a:endParaRPr lang="en-US"/>
        </a:p>
      </dgm:t>
    </dgm:pt>
    <dgm:pt modelId="{2F0339DD-C627-D846-A122-4D0BC52828D4}">
      <dgm:prSet/>
      <dgm:spPr/>
      <dgm:t>
        <a:bodyPr/>
        <a:lstStyle/>
        <a:p>
          <a:r>
            <a:rPr lang="cs-CZ" b="0" i="0" dirty="0"/>
            <a:t>Uranové sklo – viz obrázek</a:t>
          </a:r>
          <a:endParaRPr lang="en-US" dirty="0"/>
        </a:p>
      </dgm:t>
    </dgm:pt>
    <dgm:pt modelId="{C42B2D01-58FE-E24A-87D7-EB49A610AE23}" type="parTrans" cxnId="{5EF9C2E5-6EB4-D14F-9416-FD7A1B2ADBDD}">
      <dgm:prSet/>
      <dgm:spPr/>
      <dgm:t>
        <a:bodyPr/>
        <a:lstStyle/>
        <a:p>
          <a:endParaRPr lang="en-US"/>
        </a:p>
      </dgm:t>
    </dgm:pt>
    <dgm:pt modelId="{E1A2F12C-0A54-5B42-9673-E04F601E8D45}" type="sibTrans" cxnId="{5EF9C2E5-6EB4-D14F-9416-FD7A1B2ADBDD}">
      <dgm:prSet/>
      <dgm:spPr/>
      <dgm:t>
        <a:bodyPr/>
        <a:lstStyle/>
        <a:p>
          <a:endParaRPr lang="en-US"/>
        </a:p>
      </dgm:t>
    </dgm:pt>
    <dgm:pt modelId="{68FA4A4C-0978-1247-8D55-CB4CFC85554D}">
      <dgm:prSet/>
      <dgm:spPr/>
      <dgm:t>
        <a:bodyPr/>
        <a:lstStyle/>
        <a:p>
          <a:r>
            <a:rPr lang="en-US" dirty="0"/>
            <a:t>Uran</a:t>
          </a:r>
        </a:p>
      </dgm:t>
    </dgm:pt>
    <dgm:pt modelId="{2351E1DF-8653-DB45-851F-56EFA557E147}" type="parTrans" cxnId="{433E5DFC-1262-FC4B-AD28-C9034B1CA8FB}">
      <dgm:prSet/>
      <dgm:spPr/>
      <dgm:t>
        <a:bodyPr/>
        <a:lstStyle/>
        <a:p>
          <a:endParaRPr lang="en-US"/>
        </a:p>
      </dgm:t>
    </dgm:pt>
    <dgm:pt modelId="{270D62F8-3702-104E-B6E1-F3D3C1EE7E7E}" type="sibTrans" cxnId="{433E5DFC-1262-FC4B-AD28-C9034B1CA8FB}">
      <dgm:prSet/>
      <dgm:spPr/>
      <dgm:t>
        <a:bodyPr/>
        <a:lstStyle/>
        <a:p>
          <a:endParaRPr lang="en-US"/>
        </a:p>
      </dgm:t>
    </dgm:pt>
    <dgm:pt modelId="{38BEA6FF-00B5-A048-BD9A-0AE09A2DA9D1}" type="pres">
      <dgm:prSet presAssocID="{8EAB2744-764C-E941-8956-EE9F69868E7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8D7CCE6-BD87-9B4A-B2D3-5F034686231A}" type="pres">
      <dgm:prSet presAssocID="{68FA4A4C-0978-1247-8D55-CB4CFC85554D}" presName="hierRoot1" presStyleCnt="0">
        <dgm:presLayoutVars>
          <dgm:hierBranch val="init"/>
        </dgm:presLayoutVars>
      </dgm:prSet>
      <dgm:spPr/>
    </dgm:pt>
    <dgm:pt modelId="{782A09A9-91B9-174B-BE2E-443FC51D99BD}" type="pres">
      <dgm:prSet presAssocID="{68FA4A4C-0978-1247-8D55-CB4CFC85554D}" presName="rootComposite1" presStyleCnt="0"/>
      <dgm:spPr/>
    </dgm:pt>
    <dgm:pt modelId="{C7805537-97D3-D644-B5AD-24BC299D0890}" type="pres">
      <dgm:prSet presAssocID="{68FA4A4C-0978-1247-8D55-CB4CFC85554D}" presName="rootText1" presStyleLbl="node0" presStyleIdx="0" presStyleCnt="1">
        <dgm:presLayoutVars>
          <dgm:chPref val="3"/>
        </dgm:presLayoutVars>
      </dgm:prSet>
      <dgm:spPr/>
    </dgm:pt>
    <dgm:pt modelId="{91787749-597A-0241-8D66-B7AA4ACDA5B1}" type="pres">
      <dgm:prSet presAssocID="{68FA4A4C-0978-1247-8D55-CB4CFC85554D}" presName="rootConnector1" presStyleLbl="node1" presStyleIdx="0" presStyleCnt="0"/>
      <dgm:spPr/>
    </dgm:pt>
    <dgm:pt modelId="{C69F34DA-85F6-4140-9C77-90D60EF9C152}" type="pres">
      <dgm:prSet presAssocID="{68FA4A4C-0978-1247-8D55-CB4CFC85554D}" presName="hierChild2" presStyleCnt="0"/>
      <dgm:spPr/>
    </dgm:pt>
    <dgm:pt modelId="{E1B52FDE-DF64-D747-99AE-4F188C5F9682}" type="pres">
      <dgm:prSet presAssocID="{D4066F2E-9F4E-C741-9E00-A6DE9F318E56}" presName="Name37" presStyleLbl="parChTrans1D2" presStyleIdx="0" presStyleCnt="3"/>
      <dgm:spPr/>
    </dgm:pt>
    <dgm:pt modelId="{2BD2BFEE-95FD-464F-A0BA-CEFBE7B2A3F5}" type="pres">
      <dgm:prSet presAssocID="{8B500D01-E74E-8F49-95F0-87300D159179}" presName="hierRoot2" presStyleCnt="0">
        <dgm:presLayoutVars>
          <dgm:hierBranch val="init"/>
        </dgm:presLayoutVars>
      </dgm:prSet>
      <dgm:spPr/>
    </dgm:pt>
    <dgm:pt modelId="{D8D7A1E0-C234-7142-B0A6-0EC44D8EE921}" type="pres">
      <dgm:prSet presAssocID="{8B500D01-E74E-8F49-95F0-87300D159179}" presName="rootComposite" presStyleCnt="0"/>
      <dgm:spPr/>
    </dgm:pt>
    <dgm:pt modelId="{99A95F97-56B6-3C49-99EB-E505D73A5B7F}" type="pres">
      <dgm:prSet presAssocID="{8B500D01-E74E-8F49-95F0-87300D159179}" presName="rootText" presStyleLbl="node2" presStyleIdx="0" presStyleCnt="3">
        <dgm:presLayoutVars>
          <dgm:chPref val="3"/>
        </dgm:presLayoutVars>
      </dgm:prSet>
      <dgm:spPr/>
    </dgm:pt>
    <dgm:pt modelId="{31D4E679-951D-F144-9B8D-183E5E20E184}" type="pres">
      <dgm:prSet presAssocID="{8B500D01-E74E-8F49-95F0-87300D159179}" presName="rootConnector" presStyleLbl="node2" presStyleIdx="0" presStyleCnt="3"/>
      <dgm:spPr/>
    </dgm:pt>
    <dgm:pt modelId="{0D5FB5AE-558F-314E-8EDD-B55E519C9D6E}" type="pres">
      <dgm:prSet presAssocID="{8B500D01-E74E-8F49-95F0-87300D159179}" presName="hierChild4" presStyleCnt="0"/>
      <dgm:spPr/>
    </dgm:pt>
    <dgm:pt modelId="{F6EA9ED4-C735-614E-B83E-9D7F67D4A938}" type="pres">
      <dgm:prSet presAssocID="{8B500D01-E74E-8F49-95F0-87300D159179}" presName="hierChild5" presStyleCnt="0"/>
      <dgm:spPr/>
    </dgm:pt>
    <dgm:pt modelId="{E77BA0C8-8259-2A4A-855F-8E0B6B64DC31}" type="pres">
      <dgm:prSet presAssocID="{AA7F4557-7694-CC49-995A-ED7B0D76FE0A}" presName="Name37" presStyleLbl="parChTrans1D2" presStyleIdx="1" presStyleCnt="3"/>
      <dgm:spPr/>
    </dgm:pt>
    <dgm:pt modelId="{623725DC-CB06-8144-9AB4-164306CF6503}" type="pres">
      <dgm:prSet presAssocID="{E9AAEF16-3B90-4E4A-83FD-982748649859}" presName="hierRoot2" presStyleCnt="0">
        <dgm:presLayoutVars>
          <dgm:hierBranch val="init"/>
        </dgm:presLayoutVars>
      </dgm:prSet>
      <dgm:spPr/>
    </dgm:pt>
    <dgm:pt modelId="{57E83A16-E2B4-3F47-B960-9BE987693233}" type="pres">
      <dgm:prSet presAssocID="{E9AAEF16-3B90-4E4A-83FD-982748649859}" presName="rootComposite" presStyleCnt="0"/>
      <dgm:spPr/>
    </dgm:pt>
    <dgm:pt modelId="{125926AA-B85F-7948-AA7F-E6D1003EE2DE}" type="pres">
      <dgm:prSet presAssocID="{E9AAEF16-3B90-4E4A-83FD-982748649859}" presName="rootText" presStyleLbl="node2" presStyleIdx="1" presStyleCnt="3">
        <dgm:presLayoutVars>
          <dgm:chPref val="3"/>
        </dgm:presLayoutVars>
      </dgm:prSet>
      <dgm:spPr/>
    </dgm:pt>
    <dgm:pt modelId="{1396FFAC-229D-BD41-8B77-134DA5A2BCF6}" type="pres">
      <dgm:prSet presAssocID="{E9AAEF16-3B90-4E4A-83FD-982748649859}" presName="rootConnector" presStyleLbl="node2" presStyleIdx="1" presStyleCnt="3"/>
      <dgm:spPr/>
    </dgm:pt>
    <dgm:pt modelId="{D2C93FFD-580E-774F-8411-DE6D3BF13078}" type="pres">
      <dgm:prSet presAssocID="{E9AAEF16-3B90-4E4A-83FD-982748649859}" presName="hierChild4" presStyleCnt="0"/>
      <dgm:spPr/>
    </dgm:pt>
    <dgm:pt modelId="{EC0A46B2-C4D3-A943-81EB-FFCB236241DC}" type="pres">
      <dgm:prSet presAssocID="{E9AAEF16-3B90-4E4A-83FD-982748649859}" presName="hierChild5" presStyleCnt="0"/>
      <dgm:spPr/>
    </dgm:pt>
    <dgm:pt modelId="{909DD403-C202-AA45-842C-471B2CD382AB}" type="pres">
      <dgm:prSet presAssocID="{C42B2D01-58FE-E24A-87D7-EB49A610AE23}" presName="Name37" presStyleLbl="parChTrans1D2" presStyleIdx="2" presStyleCnt="3"/>
      <dgm:spPr/>
    </dgm:pt>
    <dgm:pt modelId="{F3258218-F731-2E42-9F43-1D929ECF31E5}" type="pres">
      <dgm:prSet presAssocID="{2F0339DD-C627-D846-A122-4D0BC52828D4}" presName="hierRoot2" presStyleCnt="0">
        <dgm:presLayoutVars>
          <dgm:hierBranch val="init"/>
        </dgm:presLayoutVars>
      </dgm:prSet>
      <dgm:spPr/>
    </dgm:pt>
    <dgm:pt modelId="{8547D172-2923-8744-8450-81573C108BB7}" type="pres">
      <dgm:prSet presAssocID="{2F0339DD-C627-D846-A122-4D0BC52828D4}" presName="rootComposite" presStyleCnt="0"/>
      <dgm:spPr/>
    </dgm:pt>
    <dgm:pt modelId="{517A4E16-0596-EC4B-B69C-9D6F9DF12073}" type="pres">
      <dgm:prSet presAssocID="{2F0339DD-C627-D846-A122-4D0BC52828D4}" presName="rootText" presStyleLbl="node2" presStyleIdx="2" presStyleCnt="3">
        <dgm:presLayoutVars>
          <dgm:chPref val="3"/>
        </dgm:presLayoutVars>
      </dgm:prSet>
      <dgm:spPr/>
    </dgm:pt>
    <dgm:pt modelId="{6613511B-AE5D-6140-8BD6-8F31595318DE}" type="pres">
      <dgm:prSet presAssocID="{2F0339DD-C627-D846-A122-4D0BC52828D4}" presName="rootConnector" presStyleLbl="node2" presStyleIdx="2" presStyleCnt="3"/>
      <dgm:spPr/>
    </dgm:pt>
    <dgm:pt modelId="{0A82FA58-39BB-A145-850D-8B65A8E4C9E2}" type="pres">
      <dgm:prSet presAssocID="{2F0339DD-C627-D846-A122-4D0BC52828D4}" presName="hierChild4" presStyleCnt="0"/>
      <dgm:spPr/>
    </dgm:pt>
    <dgm:pt modelId="{10B0284C-7B10-DB4E-833B-2C4191F52C7B}" type="pres">
      <dgm:prSet presAssocID="{2F0339DD-C627-D846-A122-4D0BC52828D4}" presName="hierChild5" presStyleCnt="0"/>
      <dgm:spPr/>
    </dgm:pt>
    <dgm:pt modelId="{3351817B-397C-B345-B48F-E9FB09C1FFF5}" type="pres">
      <dgm:prSet presAssocID="{68FA4A4C-0978-1247-8D55-CB4CFC85554D}" presName="hierChild3" presStyleCnt="0"/>
      <dgm:spPr/>
    </dgm:pt>
  </dgm:ptLst>
  <dgm:cxnLst>
    <dgm:cxn modelId="{57B4A337-3D61-B04E-A230-B7D45DB14ABD}" type="presOf" srcId="{8EAB2744-764C-E941-8956-EE9F69868E72}" destId="{38BEA6FF-00B5-A048-BD9A-0AE09A2DA9D1}" srcOrd="0" destOrd="0" presId="urn:microsoft.com/office/officeart/2005/8/layout/orgChart1"/>
    <dgm:cxn modelId="{D7454541-B12D-3E43-988C-D4EE1CBF5956}" type="presOf" srcId="{68FA4A4C-0978-1247-8D55-CB4CFC85554D}" destId="{C7805537-97D3-D644-B5AD-24BC299D0890}" srcOrd="0" destOrd="0" presId="urn:microsoft.com/office/officeart/2005/8/layout/orgChart1"/>
    <dgm:cxn modelId="{C554C244-9032-B048-929A-E082345FFB39}" type="presOf" srcId="{8B500D01-E74E-8F49-95F0-87300D159179}" destId="{99A95F97-56B6-3C49-99EB-E505D73A5B7F}" srcOrd="0" destOrd="0" presId="urn:microsoft.com/office/officeart/2005/8/layout/orgChart1"/>
    <dgm:cxn modelId="{7EF91348-DC7E-3444-A833-9695F3FD15C5}" type="presOf" srcId="{E9AAEF16-3B90-4E4A-83FD-982748649859}" destId="{1396FFAC-229D-BD41-8B77-134DA5A2BCF6}" srcOrd="1" destOrd="0" presId="urn:microsoft.com/office/officeart/2005/8/layout/orgChart1"/>
    <dgm:cxn modelId="{A1CEC559-C7CA-EC49-885F-A593A31AD906}" type="presOf" srcId="{2F0339DD-C627-D846-A122-4D0BC52828D4}" destId="{517A4E16-0596-EC4B-B69C-9D6F9DF12073}" srcOrd="0" destOrd="0" presId="urn:microsoft.com/office/officeart/2005/8/layout/orgChart1"/>
    <dgm:cxn modelId="{1B7BB463-A6C6-E141-BC9E-617FDC867885}" type="presOf" srcId="{D4066F2E-9F4E-C741-9E00-A6DE9F318E56}" destId="{E1B52FDE-DF64-D747-99AE-4F188C5F9682}" srcOrd="0" destOrd="0" presId="urn:microsoft.com/office/officeart/2005/8/layout/orgChart1"/>
    <dgm:cxn modelId="{029D8A6B-3BCE-274F-ACFD-21601F439211}" type="presOf" srcId="{8B500D01-E74E-8F49-95F0-87300D159179}" destId="{31D4E679-951D-F144-9B8D-183E5E20E184}" srcOrd="1" destOrd="0" presId="urn:microsoft.com/office/officeart/2005/8/layout/orgChart1"/>
    <dgm:cxn modelId="{23D5E483-60FA-FD40-883E-B45110373D5D}" type="presOf" srcId="{2F0339DD-C627-D846-A122-4D0BC52828D4}" destId="{6613511B-AE5D-6140-8BD6-8F31595318DE}" srcOrd="1" destOrd="0" presId="urn:microsoft.com/office/officeart/2005/8/layout/orgChart1"/>
    <dgm:cxn modelId="{72FA3FA1-FA75-8742-8CB5-5DD197CDA05C}" type="presOf" srcId="{E9AAEF16-3B90-4E4A-83FD-982748649859}" destId="{125926AA-B85F-7948-AA7F-E6D1003EE2DE}" srcOrd="0" destOrd="0" presId="urn:microsoft.com/office/officeart/2005/8/layout/orgChart1"/>
    <dgm:cxn modelId="{9D9E7AAA-1514-8E4C-8EEA-E3618F627D15}" type="presOf" srcId="{68FA4A4C-0978-1247-8D55-CB4CFC85554D}" destId="{91787749-597A-0241-8D66-B7AA4ACDA5B1}" srcOrd="1" destOrd="0" presId="urn:microsoft.com/office/officeart/2005/8/layout/orgChart1"/>
    <dgm:cxn modelId="{E8D13FC1-5263-734B-8BF8-E513A4387DAD}" type="presOf" srcId="{C42B2D01-58FE-E24A-87D7-EB49A610AE23}" destId="{909DD403-C202-AA45-842C-471B2CD382AB}" srcOrd="0" destOrd="0" presId="urn:microsoft.com/office/officeart/2005/8/layout/orgChart1"/>
    <dgm:cxn modelId="{E7C4D6C1-4CAD-EE41-AE82-9D3EC935E3FE}" srcId="{68FA4A4C-0978-1247-8D55-CB4CFC85554D}" destId="{E9AAEF16-3B90-4E4A-83FD-982748649859}" srcOrd="1" destOrd="0" parTransId="{AA7F4557-7694-CC49-995A-ED7B0D76FE0A}" sibTransId="{47223EEE-4014-2B4B-B530-ABD235A06831}"/>
    <dgm:cxn modelId="{E9D560C2-198E-BD4F-A9BB-59B42535AEEC}" type="presOf" srcId="{AA7F4557-7694-CC49-995A-ED7B0D76FE0A}" destId="{E77BA0C8-8259-2A4A-855F-8E0B6B64DC31}" srcOrd="0" destOrd="0" presId="urn:microsoft.com/office/officeart/2005/8/layout/orgChart1"/>
    <dgm:cxn modelId="{5EF9C2E5-6EB4-D14F-9416-FD7A1B2ADBDD}" srcId="{68FA4A4C-0978-1247-8D55-CB4CFC85554D}" destId="{2F0339DD-C627-D846-A122-4D0BC52828D4}" srcOrd="2" destOrd="0" parTransId="{C42B2D01-58FE-E24A-87D7-EB49A610AE23}" sibTransId="{E1A2F12C-0A54-5B42-9673-E04F601E8D45}"/>
    <dgm:cxn modelId="{135E9DF7-FB75-C844-B350-1AC5E32938FC}" srcId="{68FA4A4C-0978-1247-8D55-CB4CFC85554D}" destId="{8B500D01-E74E-8F49-95F0-87300D159179}" srcOrd="0" destOrd="0" parTransId="{D4066F2E-9F4E-C741-9E00-A6DE9F318E56}" sibTransId="{7C118B83-FCED-AE44-B62B-91ED9FBA5C6F}"/>
    <dgm:cxn modelId="{433E5DFC-1262-FC4B-AD28-C9034B1CA8FB}" srcId="{8EAB2744-764C-E941-8956-EE9F69868E72}" destId="{68FA4A4C-0978-1247-8D55-CB4CFC85554D}" srcOrd="0" destOrd="0" parTransId="{2351E1DF-8653-DB45-851F-56EFA557E147}" sibTransId="{270D62F8-3702-104E-B6E1-F3D3C1EE7E7E}"/>
    <dgm:cxn modelId="{3AD9624B-E2C6-CD4A-B0E4-99FFC440C44D}" type="presParOf" srcId="{38BEA6FF-00B5-A048-BD9A-0AE09A2DA9D1}" destId="{98D7CCE6-BD87-9B4A-B2D3-5F034686231A}" srcOrd="0" destOrd="0" presId="urn:microsoft.com/office/officeart/2005/8/layout/orgChart1"/>
    <dgm:cxn modelId="{1FCCA1FC-3B8B-7745-8BE4-991BF8782D69}" type="presParOf" srcId="{98D7CCE6-BD87-9B4A-B2D3-5F034686231A}" destId="{782A09A9-91B9-174B-BE2E-443FC51D99BD}" srcOrd="0" destOrd="0" presId="urn:microsoft.com/office/officeart/2005/8/layout/orgChart1"/>
    <dgm:cxn modelId="{8D364A09-11C9-3E40-B1D0-1BD48719339A}" type="presParOf" srcId="{782A09A9-91B9-174B-BE2E-443FC51D99BD}" destId="{C7805537-97D3-D644-B5AD-24BC299D0890}" srcOrd="0" destOrd="0" presId="urn:microsoft.com/office/officeart/2005/8/layout/orgChart1"/>
    <dgm:cxn modelId="{B37702F3-292C-1F49-97F7-3B85A07012E2}" type="presParOf" srcId="{782A09A9-91B9-174B-BE2E-443FC51D99BD}" destId="{91787749-597A-0241-8D66-B7AA4ACDA5B1}" srcOrd="1" destOrd="0" presId="urn:microsoft.com/office/officeart/2005/8/layout/orgChart1"/>
    <dgm:cxn modelId="{CCBAB659-84B4-874F-8CE9-F204AA0BD99F}" type="presParOf" srcId="{98D7CCE6-BD87-9B4A-B2D3-5F034686231A}" destId="{C69F34DA-85F6-4140-9C77-90D60EF9C152}" srcOrd="1" destOrd="0" presId="urn:microsoft.com/office/officeart/2005/8/layout/orgChart1"/>
    <dgm:cxn modelId="{C9C2006F-43E5-894D-A7D2-CB2575FEEC1D}" type="presParOf" srcId="{C69F34DA-85F6-4140-9C77-90D60EF9C152}" destId="{E1B52FDE-DF64-D747-99AE-4F188C5F9682}" srcOrd="0" destOrd="0" presId="urn:microsoft.com/office/officeart/2005/8/layout/orgChart1"/>
    <dgm:cxn modelId="{2704FAE5-E641-3141-BDFF-71F609473901}" type="presParOf" srcId="{C69F34DA-85F6-4140-9C77-90D60EF9C152}" destId="{2BD2BFEE-95FD-464F-A0BA-CEFBE7B2A3F5}" srcOrd="1" destOrd="0" presId="urn:microsoft.com/office/officeart/2005/8/layout/orgChart1"/>
    <dgm:cxn modelId="{D9382E55-1B3E-6347-AEEB-923B54D3CC29}" type="presParOf" srcId="{2BD2BFEE-95FD-464F-A0BA-CEFBE7B2A3F5}" destId="{D8D7A1E0-C234-7142-B0A6-0EC44D8EE921}" srcOrd="0" destOrd="0" presId="urn:microsoft.com/office/officeart/2005/8/layout/orgChart1"/>
    <dgm:cxn modelId="{F09F2923-B975-4A46-BDFD-03DDF57C67E2}" type="presParOf" srcId="{D8D7A1E0-C234-7142-B0A6-0EC44D8EE921}" destId="{99A95F97-56B6-3C49-99EB-E505D73A5B7F}" srcOrd="0" destOrd="0" presId="urn:microsoft.com/office/officeart/2005/8/layout/orgChart1"/>
    <dgm:cxn modelId="{6873C94D-08F8-1E41-BDA4-71AF34E89E6E}" type="presParOf" srcId="{D8D7A1E0-C234-7142-B0A6-0EC44D8EE921}" destId="{31D4E679-951D-F144-9B8D-183E5E20E184}" srcOrd="1" destOrd="0" presId="urn:microsoft.com/office/officeart/2005/8/layout/orgChart1"/>
    <dgm:cxn modelId="{1E451802-191D-B84A-983B-0BF78C3E92CD}" type="presParOf" srcId="{2BD2BFEE-95FD-464F-A0BA-CEFBE7B2A3F5}" destId="{0D5FB5AE-558F-314E-8EDD-B55E519C9D6E}" srcOrd="1" destOrd="0" presId="urn:microsoft.com/office/officeart/2005/8/layout/orgChart1"/>
    <dgm:cxn modelId="{EF64B194-C7F5-514F-9C58-C7F480F9AD94}" type="presParOf" srcId="{2BD2BFEE-95FD-464F-A0BA-CEFBE7B2A3F5}" destId="{F6EA9ED4-C735-614E-B83E-9D7F67D4A938}" srcOrd="2" destOrd="0" presId="urn:microsoft.com/office/officeart/2005/8/layout/orgChart1"/>
    <dgm:cxn modelId="{20670E10-F247-464B-9BA0-BBC3BBD5EAB0}" type="presParOf" srcId="{C69F34DA-85F6-4140-9C77-90D60EF9C152}" destId="{E77BA0C8-8259-2A4A-855F-8E0B6B64DC31}" srcOrd="2" destOrd="0" presId="urn:microsoft.com/office/officeart/2005/8/layout/orgChart1"/>
    <dgm:cxn modelId="{237AEC19-79C9-7946-BEFE-9743A236FD52}" type="presParOf" srcId="{C69F34DA-85F6-4140-9C77-90D60EF9C152}" destId="{623725DC-CB06-8144-9AB4-164306CF6503}" srcOrd="3" destOrd="0" presId="urn:microsoft.com/office/officeart/2005/8/layout/orgChart1"/>
    <dgm:cxn modelId="{D8102242-19E1-6149-A6E9-5277156D37F1}" type="presParOf" srcId="{623725DC-CB06-8144-9AB4-164306CF6503}" destId="{57E83A16-E2B4-3F47-B960-9BE987693233}" srcOrd="0" destOrd="0" presId="urn:microsoft.com/office/officeart/2005/8/layout/orgChart1"/>
    <dgm:cxn modelId="{FBC3E6C8-D9F0-7C42-A212-F4954AE89332}" type="presParOf" srcId="{57E83A16-E2B4-3F47-B960-9BE987693233}" destId="{125926AA-B85F-7948-AA7F-E6D1003EE2DE}" srcOrd="0" destOrd="0" presId="urn:microsoft.com/office/officeart/2005/8/layout/orgChart1"/>
    <dgm:cxn modelId="{C555358B-86FC-354D-AF19-7B6B68FCAB4F}" type="presParOf" srcId="{57E83A16-E2B4-3F47-B960-9BE987693233}" destId="{1396FFAC-229D-BD41-8B77-134DA5A2BCF6}" srcOrd="1" destOrd="0" presId="urn:microsoft.com/office/officeart/2005/8/layout/orgChart1"/>
    <dgm:cxn modelId="{7BE4DAF9-0325-CD41-B8A4-6B0DE28F9CDD}" type="presParOf" srcId="{623725DC-CB06-8144-9AB4-164306CF6503}" destId="{D2C93FFD-580E-774F-8411-DE6D3BF13078}" srcOrd="1" destOrd="0" presId="urn:microsoft.com/office/officeart/2005/8/layout/orgChart1"/>
    <dgm:cxn modelId="{DDA539BA-255B-3D46-80C6-34C7CD62E894}" type="presParOf" srcId="{623725DC-CB06-8144-9AB4-164306CF6503}" destId="{EC0A46B2-C4D3-A943-81EB-FFCB236241DC}" srcOrd="2" destOrd="0" presId="urn:microsoft.com/office/officeart/2005/8/layout/orgChart1"/>
    <dgm:cxn modelId="{6994EFC6-7728-034B-AE11-4FC0AE3D3617}" type="presParOf" srcId="{C69F34DA-85F6-4140-9C77-90D60EF9C152}" destId="{909DD403-C202-AA45-842C-471B2CD382AB}" srcOrd="4" destOrd="0" presId="urn:microsoft.com/office/officeart/2005/8/layout/orgChart1"/>
    <dgm:cxn modelId="{D16E7BFB-4771-0442-A1F5-8DD2E86BC281}" type="presParOf" srcId="{C69F34DA-85F6-4140-9C77-90D60EF9C152}" destId="{F3258218-F731-2E42-9F43-1D929ECF31E5}" srcOrd="5" destOrd="0" presId="urn:microsoft.com/office/officeart/2005/8/layout/orgChart1"/>
    <dgm:cxn modelId="{61BF2E69-FE16-B24A-97F9-9798B2BD790E}" type="presParOf" srcId="{F3258218-F731-2E42-9F43-1D929ECF31E5}" destId="{8547D172-2923-8744-8450-81573C108BB7}" srcOrd="0" destOrd="0" presId="urn:microsoft.com/office/officeart/2005/8/layout/orgChart1"/>
    <dgm:cxn modelId="{27FB32E0-143F-6E4D-9001-77A66C5D9276}" type="presParOf" srcId="{8547D172-2923-8744-8450-81573C108BB7}" destId="{517A4E16-0596-EC4B-B69C-9D6F9DF12073}" srcOrd="0" destOrd="0" presId="urn:microsoft.com/office/officeart/2005/8/layout/orgChart1"/>
    <dgm:cxn modelId="{F6C7B230-9665-AF4C-972E-E05A7E5EC070}" type="presParOf" srcId="{8547D172-2923-8744-8450-81573C108BB7}" destId="{6613511B-AE5D-6140-8BD6-8F31595318DE}" srcOrd="1" destOrd="0" presId="urn:microsoft.com/office/officeart/2005/8/layout/orgChart1"/>
    <dgm:cxn modelId="{36F79768-4B52-5D4E-B0FD-237E854EED6D}" type="presParOf" srcId="{F3258218-F731-2E42-9F43-1D929ECF31E5}" destId="{0A82FA58-39BB-A145-850D-8B65A8E4C9E2}" srcOrd="1" destOrd="0" presId="urn:microsoft.com/office/officeart/2005/8/layout/orgChart1"/>
    <dgm:cxn modelId="{7C02BDA1-A4FA-2846-A591-577A6C1F9FE6}" type="presParOf" srcId="{F3258218-F731-2E42-9F43-1D929ECF31E5}" destId="{10B0284C-7B10-DB4E-833B-2C4191F52C7B}" srcOrd="2" destOrd="0" presId="urn:microsoft.com/office/officeart/2005/8/layout/orgChart1"/>
    <dgm:cxn modelId="{5828C3C6-980B-FA4C-9B71-AF37F369A206}" type="presParOf" srcId="{98D7CCE6-BD87-9B4A-B2D3-5F034686231A}" destId="{3351817B-397C-B345-B48F-E9FB09C1FFF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32A74-816D-D14E-8D72-05E8CF68ED1F}">
      <dsp:nvSpPr>
        <dsp:cNvPr id="0" name=""/>
        <dsp:cNvSpPr/>
      </dsp:nvSpPr>
      <dsp:spPr>
        <a:xfrm>
          <a:off x="32" y="190162"/>
          <a:ext cx="3136256" cy="777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700" b="1" i="0" kern="1200" dirty="0"/>
            <a:t>Zemská kůra </a:t>
          </a:r>
          <a:endParaRPr lang="en-US" sz="2700" kern="1200" dirty="0"/>
        </a:p>
      </dsp:txBody>
      <dsp:txXfrm>
        <a:off x="32" y="190162"/>
        <a:ext cx="3136256" cy="777600"/>
      </dsp:txXfrm>
    </dsp:sp>
    <dsp:sp modelId="{5FD94236-3F17-1E45-80A0-854416BC2580}">
      <dsp:nvSpPr>
        <dsp:cNvPr id="0" name=""/>
        <dsp:cNvSpPr/>
      </dsp:nvSpPr>
      <dsp:spPr>
        <a:xfrm>
          <a:off x="32" y="967762"/>
          <a:ext cx="3136256" cy="30375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700" b="0" i="0" kern="1200"/>
            <a:t>Uraninit UO</a:t>
          </a:r>
          <a:r>
            <a:rPr lang="cs-CZ" sz="2700" b="0" i="0" kern="1200" baseline="-25000"/>
            <a:t>2</a:t>
          </a:r>
          <a:endParaRPr lang="en-US" sz="27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700" b="0" i="0" kern="1200"/>
            <a:t>Kofinit </a:t>
          </a:r>
          <a:r>
            <a:rPr lang="en-US" sz="2700" b="0" i="0" kern="1200"/>
            <a:t>U(SiO</a:t>
          </a:r>
          <a:r>
            <a:rPr lang="en-US" sz="2700" b="0" i="0" kern="1200" baseline="-25000"/>
            <a:t>4</a:t>
          </a:r>
          <a:r>
            <a:rPr lang="en-US" sz="2700" b="0" i="0" kern="1200"/>
            <a:t>)</a:t>
          </a:r>
          <a:r>
            <a:rPr lang="en-US" sz="2700" b="0" i="0" kern="1200" baseline="-25000"/>
            <a:t>1−x</a:t>
          </a:r>
          <a:r>
            <a:rPr lang="en-US" sz="2700" b="0" i="0" kern="1200"/>
            <a:t>(OH)</a:t>
          </a:r>
          <a:r>
            <a:rPr lang="en-US" sz="2700" b="0" i="0" kern="1200" baseline="-25000"/>
            <a:t>4x</a:t>
          </a:r>
          <a:endParaRPr lang="en-US" sz="2700" kern="1200"/>
        </a:p>
      </dsp:txBody>
      <dsp:txXfrm>
        <a:off x="32" y="967762"/>
        <a:ext cx="3136256" cy="3037556"/>
      </dsp:txXfrm>
    </dsp:sp>
    <dsp:sp modelId="{E59291C4-6FAE-BB4A-83F7-37EB176D6785}">
      <dsp:nvSpPr>
        <dsp:cNvPr id="0" name=""/>
        <dsp:cNvSpPr/>
      </dsp:nvSpPr>
      <dsp:spPr>
        <a:xfrm>
          <a:off x="3575364" y="190162"/>
          <a:ext cx="3136256" cy="777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700" b="1" i="0" kern="1200"/>
            <a:t>Mořská voda</a:t>
          </a:r>
          <a:endParaRPr lang="en-US" sz="2700" kern="1200"/>
        </a:p>
      </dsp:txBody>
      <dsp:txXfrm>
        <a:off x="3575364" y="190162"/>
        <a:ext cx="3136256" cy="777600"/>
      </dsp:txXfrm>
    </dsp:sp>
    <dsp:sp modelId="{96A3751F-7F4D-1F4B-B225-F5D96571B5B7}">
      <dsp:nvSpPr>
        <dsp:cNvPr id="0" name=""/>
        <dsp:cNvSpPr/>
      </dsp:nvSpPr>
      <dsp:spPr>
        <a:xfrm>
          <a:off x="3575364" y="967762"/>
          <a:ext cx="3136256" cy="30375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700" b="0" i="0" kern="1200"/>
            <a:t>Získávání vody z uranu je zatím neefektivní tak moc, že nemá smysl to vůbec dělat</a:t>
          </a:r>
          <a:endParaRPr lang="en-US" sz="2700" kern="1200"/>
        </a:p>
      </dsp:txBody>
      <dsp:txXfrm>
        <a:off x="3575364" y="967762"/>
        <a:ext cx="3136256" cy="3037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93219-92AE-4C4D-9C26-D80468B6C537}">
      <dsp:nvSpPr>
        <dsp:cNvPr id="0" name=""/>
        <dsp:cNvSpPr/>
      </dsp:nvSpPr>
      <dsp:spPr>
        <a:xfrm>
          <a:off x="2147729" y="1177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Kov</a:t>
          </a:r>
          <a:endParaRPr lang="en-US" sz="1200" kern="1200"/>
        </a:p>
      </dsp:txBody>
      <dsp:txXfrm>
        <a:off x="2169505" y="22953"/>
        <a:ext cx="2372643" cy="402525"/>
      </dsp:txXfrm>
    </dsp:sp>
    <dsp:sp modelId="{BCD214B0-64F7-F749-91EA-CB6A1325C2C2}">
      <dsp:nvSpPr>
        <dsp:cNvPr id="0" name=""/>
        <dsp:cNvSpPr/>
      </dsp:nvSpPr>
      <dsp:spPr>
        <a:xfrm>
          <a:off x="2147729" y="469558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Stříbrolesklý</a:t>
          </a:r>
          <a:endParaRPr lang="en-US" sz="1200" kern="1200"/>
        </a:p>
      </dsp:txBody>
      <dsp:txXfrm>
        <a:off x="2169505" y="491334"/>
        <a:ext cx="2372643" cy="402525"/>
      </dsp:txXfrm>
    </dsp:sp>
    <dsp:sp modelId="{93390212-BA7A-C34E-85C9-47F85EA8287A}">
      <dsp:nvSpPr>
        <dsp:cNvPr id="0" name=""/>
        <dsp:cNvSpPr/>
      </dsp:nvSpPr>
      <dsp:spPr>
        <a:xfrm>
          <a:off x="2147729" y="937939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Pevné skupenství</a:t>
          </a:r>
          <a:endParaRPr lang="en-US" sz="1200" kern="1200"/>
        </a:p>
      </dsp:txBody>
      <dsp:txXfrm>
        <a:off x="2169505" y="959715"/>
        <a:ext cx="2372643" cy="402525"/>
      </dsp:txXfrm>
    </dsp:sp>
    <dsp:sp modelId="{A1FD4C6F-D225-1946-B470-2701C4CFD899}">
      <dsp:nvSpPr>
        <dsp:cNvPr id="0" name=""/>
        <dsp:cNvSpPr/>
      </dsp:nvSpPr>
      <dsp:spPr>
        <a:xfrm>
          <a:off x="2147729" y="1406320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Relativně dobrý vodič el. proudu</a:t>
          </a:r>
          <a:endParaRPr lang="en-US" sz="1200" kern="1200"/>
        </a:p>
      </dsp:txBody>
      <dsp:txXfrm>
        <a:off x="2169505" y="1428096"/>
        <a:ext cx="2372643" cy="402525"/>
      </dsp:txXfrm>
    </dsp:sp>
    <dsp:sp modelId="{8DDAA57E-CD02-B549-9272-09180727BC10}">
      <dsp:nvSpPr>
        <dsp:cNvPr id="0" name=""/>
        <dsp:cNvSpPr/>
      </dsp:nvSpPr>
      <dsp:spPr>
        <a:xfrm>
          <a:off x="2147729" y="1874701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Kujný </a:t>
          </a:r>
          <a:endParaRPr lang="en-US" sz="1200" kern="1200"/>
        </a:p>
      </dsp:txBody>
      <dsp:txXfrm>
        <a:off x="2169505" y="1896477"/>
        <a:ext cx="2372643" cy="402525"/>
      </dsp:txXfrm>
    </dsp:sp>
    <dsp:sp modelId="{FDC27A3D-85D8-2846-889C-C34444547929}">
      <dsp:nvSpPr>
        <dsp:cNvPr id="0" name=""/>
        <dsp:cNvSpPr/>
      </dsp:nvSpPr>
      <dsp:spPr>
        <a:xfrm>
          <a:off x="2147729" y="2343082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Tažný</a:t>
          </a:r>
          <a:endParaRPr lang="en-US" sz="1200" kern="1200"/>
        </a:p>
      </dsp:txBody>
      <dsp:txXfrm>
        <a:off x="2169505" y="2364858"/>
        <a:ext cx="2372643" cy="402525"/>
      </dsp:txXfrm>
    </dsp:sp>
    <dsp:sp modelId="{9D0D7751-E241-FC40-8ACE-BB423FEF7FEA}">
      <dsp:nvSpPr>
        <dsp:cNvPr id="0" name=""/>
        <dsp:cNvSpPr/>
      </dsp:nvSpPr>
      <dsp:spPr>
        <a:xfrm>
          <a:off x="2147729" y="2811463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Jeden z nejhustších přírodních prvků</a:t>
          </a:r>
          <a:endParaRPr lang="en-US" sz="1200" kern="1200"/>
        </a:p>
      </dsp:txBody>
      <dsp:txXfrm>
        <a:off x="2169505" y="2833239"/>
        <a:ext cx="2372643" cy="402525"/>
      </dsp:txXfrm>
    </dsp:sp>
    <dsp:sp modelId="{5E78ECFF-2301-1A4D-9E43-C75CCFB1B9DD}">
      <dsp:nvSpPr>
        <dsp:cNvPr id="0" name=""/>
        <dsp:cNvSpPr/>
      </dsp:nvSpPr>
      <dsp:spPr>
        <a:xfrm>
          <a:off x="2147729" y="3279844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Měkký</a:t>
          </a:r>
          <a:endParaRPr lang="en-US" sz="1200" kern="1200"/>
        </a:p>
      </dsp:txBody>
      <dsp:txXfrm>
        <a:off x="2169505" y="3301620"/>
        <a:ext cx="2372643" cy="402525"/>
      </dsp:txXfrm>
    </dsp:sp>
    <dsp:sp modelId="{DBE45A2F-53B1-284B-BF66-BDE0DD9D41B2}">
      <dsp:nvSpPr>
        <dsp:cNvPr id="0" name=""/>
        <dsp:cNvSpPr/>
      </dsp:nvSpPr>
      <dsp:spPr>
        <a:xfrm>
          <a:off x="2147729" y="3748225"/>
          <a:ext cx="2416195" cy="4460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200" b="0" i="0" kern="1200"/>
            <a:t>Vysoká teplota tání (1408K) a varu (~4404K)</a:t>
          </a:r>
          <a:endParaRPr lang="en-US" sz="1200" kern="1200"/>
        </a:p>
      </dsp:txBody>
      <dsp:txXfrm>
        <a:off x="2169505" y="3770001"/>
        <a:ext cx="2372643" cy="4025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CA146D-D883-C441-9A52-C306B5ABE694}">
      <dsp:nvSpPr>
        <dsp:cNvPr id="0" name=""/>
        <dsp:cNvSpPr/>
      </dsp:nvSpPr>
      <dsp:spPr>
        <a:xfrm>
          <a:off x="2926079" y="1416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300" b="0" i="0" kern="1200"/>
            <a:t>Všechny izotopy uranu podléhají radioaktivnímu rozpadu</a:t>
          </a:r>
          <a:endParaRPr lang="en-US" sz="1300" kern="1200"/>
        </a:p>
      </dsp:txBody>
      <dsp:txXfrm>
        <a:off x="2966337" y="41674"/>
        <a:ext cx="3211323" cy="744181"/>
      </dsp:txXfrm>
    </dsp:sp>
    <dsp:sp modelId="{A46E09EA-A834-AE4E-983A-48D0CCC66750}">
      <dsp:nvSpPr>
        <dsp:cNvPr id="0" name=""/>
        <dsp:cNvSpPr/>
      </dsp:nvSpPr>
      <dsp:spPr>
        <a:xfrm>
          <a:off x="2926079" y="867348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 err="1"/>
            <a:t>Reaguje</a:t>
          </a:r>
          <a:r>
            <a:rPr lang="en-US" sz="1300" b="0" i="0" kern="1200" dirty="0"/>
            <a:t> s </a:t>
          </a:r>
          <a:r>
            <a:rPr lang="en-US" sz="1300" b="0" i="0" kern="1200" dirty="0" err="1"/>
            <a:t>fluorem</a:t>
          </a:r>
          <a:r>
            <a:rPr lang="en-US" sz="1300" b="0" i="0" kern="1200" dirty="0"/>
            <a:t> (F₂), </a:t>
          </a:r>
          <a:r>
            <a:rPr lang="en-US" sz="1300" b="0" i="0" kern="1200" dirty="0" err="1"/>
            <a:t>chlorem</a:t>
          </a:r>
          <a:r>
            <a:rPr lang="en-US" sz="1300" b="0" i="0" kern="1200" dirty="0"/>
            <a:t> (Cl₂), </a:t>
          </a:r>
          <a:r>
            <a:rPr lang="en-US" sz="1300" b="0" i="0" kern="1200" dirty="0" err="1"/>
            <a:t>bromem</a:t>
          </a:r>
          <a:r>
            <a:rPr lang="en-US" sz="1300" b="0" i="0" kern="1200" dirty="0"/>
            <a:t> (Br₂) za </a:t>
          </a:r>
          <a:r>
            <a:rPr lang="en-US" sz="1300" b="0" i="0" kern="1200" dirty="0" err="1"/>
            <a:t>vzniku</a:t>
          </a:r>
          <a:r>
            <a:rPr lang="en-US" sz="1300" b="0" i="0" kern="1200" dirty="0"/>
            <a:t> </a:t>
          </a:r>
          <a:r>
            <a:rPr lang="en-US" sz="1300" b="0" i="0" kern="1200" dirty="0" err="1"/>
            <a:t>halogenidů</a:t>
          </a:r>
          <a:r>
            <a:rPr lang="en-US" sz="1300" b="0" i="0" kern="1200" dirty="0"/>
            <a:t> – </a:t>
          </a:r>
          <a:r>
            <a:rPr lang="en-US" sz="1300" b="0" i="0" kern="1200" dirty="0" err="1"/>
            <a:t>využíva</a:t>
          </a:r>
          <a:r>
            <a:rPr lang="en-US" sz="1300" b="0" i="0" kern="1200" dirty="0"/>
            <a:t> se </a:t>
          </a:r>
          <a:r>
            <a:rPr lang="en-US" sz="1300" b="0" i="0" kern="1200" dirty="0" err="1"/>
            <a:t>při</a:t>
          </a:r>
          <a:r>
            <a:rPr lang="en-US" sz="1300" b="0" i="0" kern="1200" dirty="0"/>
            <a:t> </a:t>
          </a:r>
          <a:r>
            <a:rPr lang="en-US" sz="1300" b="0" i="0" kern="1200" dirty="0" err="1"/>
            <a:t>obohacování</a:t>
          </a:r>
          <a:r>
            <a:rPr lang="en-US" sz="1300" b="0" i="0" kern="1200" dirty="0"/>
            <a:t> </a:t>
          </a:r>
          <a:r>
            <a:rPr lang="en-US" sz="1300" b="0" i="0" kern="1200" dirty="0" err="1"/>
            <a:t>uranu</a:t>
          </a:r>
          <a:endParaRPr lang="en-US" sz="1300" kern="1200" dirty="0"/>
        </a:p>
      </dsp:txBody>
      <dsp:txXfrm>
        <a:off x="2966337" y="907606"/>
        <a:ext cx="3211323" cy="744181"/>
      </dsp:txXfrm>
    </dsp:sp>
    <dsp:sp modelId="{659F5BE2-4FDD-6B43-ADC7-31A2D668C16B}">
      <dsp:nvSpPr>
        <dsp:cNvPr id="0" name=""/>
        <dsp:cNvSpPr/>
      </dsp:nvSpPr>
      <dsp:spPr>
        <a:xfrm>
          <a:off x="2926079" y="1733281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300" b="0" i="0" kern="1200"/>
            <a:t>6 valenčních elektronů</a:t>
          </a:r>
          <a:endParaRPr lang="en-US" sz="1300" kern="1200"/>
        </a:p>
      </dsp:txBody>
      <dsp:txXfrm>
        <a:off x="2966337" y="1773539"/>
        <a:ext cx="3211323" cy="744181"/>
      </dsp:txXfrm>
    </dsp:sp>
    <dsp:sp modelId="{C5327F8C-CDE3-9543-B334-4D2C3767BAF1}">
      <dsp:nvSpPr>
        <dsp:cNvPr id="0" name=""/>
        <dsp:cNvSpPr/>
      </dsp:nvSpPr>
      <dsp:spPr>
        <a:xfrm>
          <a:off x="2926079" y="2599213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300" b="0" i="0" kern="1200"/>
            <a:t>Maximální kladné oxidační číslo VI</a:t>
          </a:r>
          <a:endParaRPr lang="en-US" sz="1300" kern="1200"/>
        </a:p>
      </dsp:txBody>
      <dsp:txXfrm>
        <a:off x="2966337" y="2639471"/>
        <a:ext cx="3211323" cy="744181"/>
      </dsp:txXfrm>
    </dsp:sp>
    <dsp:sp modelId="{E9583C4A-1270-D242-B82A-EC767522B27D}">
      <dsp:nvSpPr>
        <dsp:cNvPr id="0" name=""/>
        <dsp:cNvSpPr/>
      </dsp:nvSpPr>
      <dsp:spPr>
        <a:xfrm>
          <a:off x="2926079" y="3465145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300" b="0" i="0" kern="1200"/>
            <a:t>Na vduchu pomalu oxiduje</a:t>
          </a:r>
          <a:endParaRPr lang="en-US" sz="1300" kern="1200"/>
        </a:p>
      </dsp:txBody>
      <dsp:txXfrm>
        <a:off x="2966337" y="3505403"/>
        <a:ext cx="3211323" cy="744181"/>
      </dsp:txXfrm>
    </dsp:sp>
    <dsp:sp modelId="{13E5951A-BBB8-0B49-91DD-34ADB6BF3357}">
      <dsp:nvSpPr>
        <dsp:cNvPr id="0" name=""/>
        <dsp:cNvSpPr/>
      </dsp:nvSpPr>
      <dsp:spPr>
        <a:xfrm>
          <a:off x="2926079" y="4331078"/>
          <a:ext cx="3291839" cy="8246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 err="1"/>
            <a:t>Rozpouští</a:t>
          </a:r>
          <a:r>
            <a:rPr lang="en-US" sz="1300" b="0" i="0" kern="1200" dirty="0"/>
            <a:t> se v </a:t>
          </a:r>
          <a:r>
            <a:rPr lang="en-US" sz="1300" b="0" i="0" kern="1200" dirty="0" err="1"/>
            <a:t>kyselině</a:t>
          </a:r>
          <a:r>
            <a:rPr lang="en-US" sz="1300" b="0" i="0" kern="1200" dirty="0"/>
            <a:t> </a:t>
          </a:r>
          <a:r>
            <a:rPr lang="en-US" sz="1300" b="0" i="0" kern="1200" dirty="0" err="1"/>
            <a:t>dusičné</a:t>
          </a:r>
          <a:endParaRPr lang="en-US" sz="1300" kern="1200" dirty="0"/>
        </a:p>
      </dsp:txBody>
      <dsp:txXfrm>
        <a:off x="2966337" y="4371336"/>
        <a:ext cx="3211323" cy="7441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21DE2-F9C5-E746-9442-26F6041E7019}">
      <dsp:nvSpPr>
        <dsp:cNvPr id="0" name=""/>
        <dsp:cNvSpPr/>
      </dsp:nvSpPr>
      <dsp:spPr>
        <a:xfrm>
          <a:off x="0" y="17295"/>
          <a:ext cx="7848756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3300" b="1" i="0" kern="1200"/>
            <a:t>Extrakce uranu z rudy</a:t>
          </a:r>
          <a:endParaRPr lang="en-US" sz="3300" kern="1200"/>
        </a:p>
      </dsp:txBody>
      <dsp:txXfrm>
        <a:off x="63994" y="81289"/>
        <a:ext cx="7720768" cy="1182942"/>
      </dsp:txXfrm>
    </dsp:sp>
    <dsp:sp modelId="{E5DAE6E5-EF95-424B-A48C-7E8E65E35C16}">
      <dsp:nvSpPr>
        <dsp:cNvPr id="0" name=""/>
        <dsp:cNvSpPr/>
      </dsp:nvSpPr>
      <dsp:spPr>
        <a:xfrm>
          <a:off x="0" y="1337791"/>
          <a:ext cx="7848756" cy="614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9198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en-US" sz="2600" b="0" i="1" kern="1200" smtClean="0"/>
                  </m:ctrlPr>
                </m:sSubPr>
                <m:e>
                  <m:r>
                    <a:rPr lang="cs-CZ" sz="2600" b="0" i="1" kern="1200"/>
                    <m:t>𝑈</m:t>
                  </m:r>
                </m:e>
                <m:sub>
                  <m:r>
                    <a:rPr lang="en-US" sz="2600" b="0" i="1" kern="1200"/>
                    <m:t>3</m:t>
                  </m:r>
                </m:sub>
              </m:sSub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8</m:t>
                  </m:r>
                </m:sub>
              </m:sSub>
              <m:r>
                <a:rPr lang="en-US" sz="2600" b="0" i="1" kern="1200"/>
                <m:t>+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𝐻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𝑆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4</m:t>
                  </m:r>
                </m:sub>
              </m:sSub>
              <m:r>
                <a:rPr lang="en-US" sz="2600" b="0" i="1" kern="1200"/>
                <m:t>+</m:t>
              </m:r>
              <m:f>
                <m:fPr>
                  <m:ctrlPr>
                    <a:rPr lang="en-US" sz="2600" b="0" i="1" kern="1200"/>
                  </m:ctrlPr>
                </m:fPr>
                <m:num>
                  <m:r>
                    <a:rPr lang="en-US" sz="2600" b="0" i="1" kern="1200"/>
                    <m:t>1</m:t>
                  </m:r>
                </m:num>
                <m:den>
                  <m:r>
                    <a:rPr lang="en-US" sz="2600" b="0" i="1" kern="1200"/>
                    <m:t>2</m:t>
                  </m:r>
                </m:den>
              </m:f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→3</m:t>
              </m:r>
              <m:r>
                <a:rPr lang="en-US" sz="2600" b="0" i="1" kern="1200"/>
                <m:t>𝑈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𝑆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4</m:t>
                  </m:r>
                </m:sub>
              </m:sSub>
              <m:r>
                <a:rPr lang="en-US" sz="2600" b="0" i="1" kern="1200"/>
                <m:t>+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𝐻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𝑂</m:t>
              </m:r>
            </m:oMath>
          </a14:m>
          <a:endParaRPr lang="en-US" sz="2600" kern="1200"/>
        </a:p>
      </dsp:txBody>
      <dsp:txXfrm>
        <a:off x="0" y="1337791"/>
        <a:ext cx="7848756" cy="614790"/>
      </dsp:txXfrm>
    </dsp:sp>
    <dsp:sp modelId="{A780B6F6-23ED-FE4B-BEFF-92149CC005B2}">
      <dsp:nvSpPr>
        <dsp:cNvPr id="0" name=""/>
        <dsp:cNvSpPr/>
      </dsp:nvSpPr>
      <dsp:spPr>
        <a:xfrm>
          <a:off x="0" y="1952581"/>
          <a:ext cx="7848756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i="0" kern="1200"/>
            <a:t>Přípraba hexafluoridu uranu (UF₆) pro obohacování</a:t>
          </a:r>
          <a:endParaRPr lang="en-US" sz="3300" kern="1200"/>
        </a:p>
      </dsp:txBody>
      <dsp:txXfrm>
        <a:off x="63994" y="2016575"/>
        <a:ext cx="7720768" cy="1182942"/>
      </dsp:txXfrm>
    </dsp:sp>
    <dsp:sp modelId="{FD720A78-6EC5-AC4A-9CA5-1915C3B5DB27}">
      <dsp:nvSpPr>
        <dsp:cNvPr id="0" name=""/>
        <dsp:cNvSpPr/>
      </dsp:nvSpPr>
      <dsp:spPr>
        <a:xfrm>
          <a:off x="0" y="3263511"/>
          <a:ext cx="7848756" cy="9051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9198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en-US" sz="2600" b="0" i="1" kern="1200" smtClean="0"/>
                <m:t>𝑈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𝑂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+4</m:t>
              </m:r>
              <m:r>
                <a:rPr lang="en-US" sz="2600" b="0" i="1" kern="1200"/>
                <m:t>𝐻𝐹</m:t>
              </m:r>
              <m:r>
                <a:rPr lang="en-US" sz="2600" b="0" i="1" kern="1200"/>
                <m:t>→</m:t>
              </m:r>
              <m:r>
                <a:rPr lang="en-US" sz="2600" b="0" i="1" kern="1200"/>
                <m:t>𝑈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𝐹</m:t>
                  </m:r>
                </m:e>
                <m:sub>
                  <m:r>
                    <a:rPr lang="en-US" sz="2600" b="0" i="1" kern="1200"/>
                    <m:t>4</m:t>
                  </m:r>
                </m:sub>
              </m:sSub>
              <m:r>
                <a:rPr lang="en-US" sz="2600" b="0" i="1" kern="1200"/>
                <m:t>+2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𝐻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𝑂</m:t>
              </m:r>
            </m:oMath>
          </a14:m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14:m xmlns:a14="http://schemas.microsoft.com/office/drawing/2010/main">
            <m:oMath xmlns:m="http://schemas.openxmlformats.org/officeDocument/2006/math">
              <m:r>
                <a:rPr lang="en-US" sz="2600" b="0" i="1" kern="1200" smtClean="0"/>
                <m:t>𝑈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𝐹</m:t>
                  </m:r>
                </m:e>
                <m:sub>
                  <m:r>
                    <a:rPr lang="en-US" sz="2600" b="0" i="1" kern="1200"/>
                    <m:t>4</m:t>
                  </m:r>
                </m:sub>
              </m:sSub>
              <m:r>
                <a:rPr lang="en-US" sz="2600" b="0" i="1" kern="1200"/>
                <m:t>+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𝐹</m:t>
                  </m:r>
                </m:e>
                <m:sub>
                  <m:r>
                    <a:rPr lang="en-US" sz="2600" b="0" i="1" kern="1200"/>
                    <m:t>2</m:t>
                  </m:r>
                </m:sub>
              </m:sSub>
              <m:r>
                <a:rPr lang="en-US" sz="2600" b="0" i="1" kern="1200"/>
                <m:t>→</m:t>
              </m:r>
              <m:r>
                <a:rPr lang="en-US" sz="2600" b="0" i="1" kern="1200"/>
                <m:t>𝑈</m:t>
              </m:r>
              <m:sSub>
                <m:sSubPr>
                  <m:ctrlPr>
                    <a:rPr lang="en-US" sz="2600" b="0" i="1" kern="1200"/>
                  </m:ctrlPr>
                </m:sSubPr>
                <m:e>
                  <m:r>
                    <a:rPr lang="en-US" sz="2600" b="0" i="1" kern="1200"/>
                    <m:t>𝐹</m:t>
                  </m:r>
                </m:e>
                <m:sub>
                  <m:r>
                    <a:rPr lang="en-US" sz="2600" b="0" i="1" kern="1200"/>
                    <m:t>6</m:t>
                  </m:r>
                </m:sub>
              </m:sSub>
            </m:oMath>
          </a14:m>
          <a:endParaRPr lang="en-US" sz="2600" kern="1200" dirty="0"/>
        </a:p>
      </dsp:txBody>
      <dsp:txXfrm>
        <a:off x="0" y="3263511"/>
        <a:ext cx="7848756" cy="9051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9DD403-C202-AA45-842C-471B2CD382AB}">
      <dsp:nvSpPr>
        <dsp:cNvPr id="0" name=""/>
        <dsp:cNvSpPr/>
      </dsp:nvSpPr>
      <dsp:spPr>
        <a:xfrm>
          <a:off x="3645525" y="851269"/>
          <a:ext cx="2059619" cy="357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8727"/>
              </a:lnTo>
              <a:lnTo>
                <a:pt x="2059619" y="178727"/>
              </a:lnTo>
              <a:lnTo>
                <a:pt x="2059619" y="35745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BA0C8-8259-2A4A-855F-8E0B6B64DC31}">
      <dsp:nvSpPr>
        <dsp:cNvPr id="0" name=""/>
        <dsp:cNvSpPr/>
      </dsp:nvSpPr>
      <dsp:spPr>
        <a:xfrm>
          <a:off x="3599805" y="851269"/>
          <a:ext cx="91440" cy="3574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745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B52FDE-DF64-D747-99AE-4F188C5F9682}">
      <dsp:nvSpPr>
        <dsp:cNvPr id="0" name=""/>
        <dsp:cNvSpPr/>
      </dsp:nvSpPr>
      <dsp:spPr>
        <a:xfrm>
          <a:off x="1585905" y="851269"/>
          <a:ext cx="2059619" cy="357454"/>
        </a:xfrm>
        <a:custGeom>
          <a:avLst/>
          <a:gdLst/>
          <a:ahLst/>
          <a:cxnLst/>
          <a:rect l="0" t="0" r="0" b="0"/>
          <a:pathLst>
            <a:path>
              <a:moveTo>
                <a:pt x="2059619" y="0"/>
              </a:moveTo>
              <a:lnTo>
                <a:pt x="2059619" y="178727"/>
              </a:lnTo>
              <a:lnTo>
                <a:pt x="0" y="178727"/>
              </a:lnTo>
              <a:lnTo>
                <a:pt x="0" y="35745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805537-97D3-D644-B5AD-24BC299D0890}">
      <dsp:nvSpPr>
        <dsp:cNvPr id="0" name=""/>
        <dsp:cNvSpPr/>
      </dsp:nvSpPr>
      <dsp:spPr>
        <a:xfrm>
          <a:off x="2794443" y="186"/>
          <a:ext cx="1702164" cy="8510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Uran</a:t>
          </a:r>
        </a:p>
      </dsp:txBody>
      <dsp:txXfrm>
        <a:off x="2794443" y="186"/>
        <a:ext cx="1702164" cy="851082"/>
      </dsp:txXfrm>
    </dsp:sp>
    <dsp:sp modelId="{99A95F97-56B6-3C49-99EB-E505D73A5B7F}">
      <dsp:nvSpPr>
        <dsp:cNvPr id="0" name=""/>
        <dsp:cNvSpPr/>
      </dsp:nvSpPr>
      <dsp:spPr>
        <a:xfrm>
          <a:off x="734823" y="1208723"/>
          <a:ext cx="1702164" cy="8510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b="0" i="0" kern="1200" dirty="0"/>
            <a:t>Atomové bomby</a:t>
          </a:r>
          <a:endParaRPr lang="en-US" sz="1700" kern="1200" dirty="0"/>
        </a:p>
      </dsp:txBody>
      <dsp:txXfrm>
        <a:off x="734823" y="1208723"/>
        <a:ext cx="1702164" cy="851082"/>
      </dsp:txXfrm>
    </dsp:sp>
    <dsp:sp modelId="{125926AA-B85F-7948-AA7F-E6D1003EE2DE}">
      <dsp:nvSpPr>
        <dsp:cNvPr id="0" name=""/>
        <dsp:cNvSpPr/>
      </dsp:nvSpPr>
      <dsp:spPr>
        <a:xfrm>
          <a:off x="2794443" y="1208723"/>
          <a:ext cx="1702164" cy="8510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b="0" i="0" kern="1200" dirty="0"/>
            <a:t>Nukleární reaktory – výroba energie</a:t>
          </a:r>
          <a:endParaRPr lang="en-US" sz="1700" kern="1200" dirty="0"/>
        </a:p>
      </dsp:txBody>
      <dsp:txXfrm>
        <a:off x="2794443" y="1208723"/>
        <a:ext cx="1702164" cy="851082"/>
      </dsp:txXfrm>
    </dsp:sp>
    <dsp:sp modelId="{517A4E16-0596-EC4B-B69C-9D6F9DF12073}">
      <dsp:nvSpPr>
        <dsp:cNvPr id="0" name=""/>
        <dsp:cNvSpPr/>
      </dsp:nvSpPr>
      <dsp:spPr>
        <a:xfrm>
          <a:off x="4854062" y="1208723"/>
          <a:ext cx="1702164" cy="8510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b="0" i="0" kern="1200" dirty="0"/>
            <a:t>Uranové sklo – viz obrázek</a:t>
          </a:r>
          <a:endParaRPr lang="en-US" sz="1700" kern="1200" dirty="0"/>
        </a:p>
      </dsp:txBody>
      <dsp:txXfrm>
        <a:off x="4854062" y="1208723"/>
        <a:ext cx="1702164" cy="8510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E63EC-064D-4FD9-AC44-235A9EBD7473}" type="datetimeFigureOut">
              <a:rPr lang="cs-CZ" smtClean="0"/>
              <a:pPr/>
              <a:t>29.05.2025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cs-CZ" dirty="0"/>
              <a:t>Gymnázium Nymburk 2011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4BDADA-B14A-4186-928A-48534613E49A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17097-6895-4A79-A4FA-B441CE4D1FCE}" type="datetimeFigureOut">
              <a:rPr lang="cs-CZ" smtClean="0"/>
              <a:pPr/>
              <a:t>29.05.2025</a:t>
            </a:fld>
            <a:endParaRPr lang="cs-CZ" dirty="0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cs-CZ" dirty="0"/>
              <a:t>Gymnázium Nymburk 2011</a:t>
            </a:r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512B7-2740-4B8E-B927-399EF850159F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cs-CZ"/>
              <a:t>Gymnázium Nymburk 2011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A512B7-2740-4B8E-B927-399EF850159F}" type="slidenum">
              <a:rPr lang="cs-CZ" smtClean="0"/>
              <a:pPr/>
              <a:t>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16397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Azbestóza je onemocnění, při němž dochází k zjizvení plic, které je způsobené vdechováním azbestových vláken, způsobuje dušnost a nakonec vede až ke smrti</a:t>
            </a:r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cs-CZ"/>
              <a:t>Gymnázium Nymburk 2011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DA512B7-2740-4B8E-B927-399EF850159F}" type="slidenum">
              <a:rPr lang="cs-CZ" smtClean="0"/>
              <a:pPr/>
              <a:t>10</a:t>
            </a:fld>
            <a:endParaRPr lang="cs-CZ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29938148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5327715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9699149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1360290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15828116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15383322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4138486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26032111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7215000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2235872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80262981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7619605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0019237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7571317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8436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42008525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6034662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E579DDA-5A9D-BA43-951E-98F118F52CBB}" type="datetime1">
              <a:rPr lang="en-US" smtClean="0"/>
              <a:t>5/29/25</a:t>
            </a:fld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CD2E1-84C7-43FE-8069-D63F1C06DB41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0098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28" r:id="rId14"/>
    <p:sldLayoutId id="2147483929" r:id="rId15"/>
    <p:sldLayoutId id="2147483930" r:id="rId16"/>
    <p:sldLayoutId id="2147483931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ffinit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cs.wikipedia.org/wiki/Uraninit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g"/><Relationship Id="rId5" Type="http://schemas.openxmlformats.org/officeDocument/2006/relationships/hyperlink" Target="https://ro.wikipedia.org/wiki/Metamictizare" TargetMode="Externa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sjgeology/26785929352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flickr.com/photos/jsjgeology/31186815032" TargetMode="Externa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22tna7KHzI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5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ranium | Definition, Properties, Uses, &amp; Facts | Britannica">
            <a:extLst>
              <a:ext uri="{FF2B5EF4-FFF2-40B4-BE49-F238E27FC236}">
                <a16:creationId xmlns:a16="http://schemas.microsoft.com/office/drawing/2014/main" id="{A281C93E-1586-1E13-174E-D192ACD96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80" b="91661" l="8188" r="90000">
                        <a14:foregroundMark x1="23313" y1="6949" x2="23313" y2="6949"/>
                        <a14:foregroundMark x1="8188" y1="35997" x2="8188" y2="35997"/>
                        <a14:foregroundMark x1="45313" y1="91661" x2="45313" y2="91661"/>
                        <a14:foregroundMark x1="87688" y1="38499" x2="87688" y2="384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679579"/>
            <a:ext cx="7047873" cy="633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Uran (Uranium) </a:t>
            </a:r>
            <a:r>
              <a:rPr lang="cs-CZ" baseline="-25000" dirty="0"/>
              <a:t>92</a:t>
            </a:r>
            <a:r>
              <a:rPr lang="cs-CZ" dirty="0"/>
              <a:t>U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1</a:t>
            </a:fld>
            <a:endParaRPr lang="cs-CZ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Vliv na životní prostředí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216173" y="1853248"/>
            <a:ext cx="6711654" cy="4195481"/>
          </a:xfrm>
        </p:spPr>
        <p:txBody>
          <a:bodyPr>
            <a:normAutofit/>
          </a:bodyPr>
          <a:lstStyle/>
          <a:p>
            <a:r>
              <a:rPr lang="cs-CZ" dirty="0"/>
              <a:t>Kontaminace</a:t>
            </a:r>
          </a:p>
          <a:p>
            <a:r>
              <a:rPr lang="cs-CZ" dirty="0"/>
              <a:t>Vzniká nebezpečný odpad – musí se schovávat pod zem do betonových krytů</a:t>
            </a:r>
          </a:p>
          <a:p>
            <a:r>
              <a:rPr lang="cs-CZ" dirty="0"/>
              <a:t>Bomby způsobují zbytkovou radiaci</a:t>
            </a:r>
          </a:p>
          <a:p>
            <a:r>
              <a:rPr lang="cs-CZ" dirty="0"/>
              <a:t>Při úniku je to dost nebezpečné (Černobyl)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10</a:t>
            </a:fld>
            <a:endParaRPr lang="cs-CZ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Použité zdroje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cs-CZ" dirty="0">
                <a:hlinkClick r:id="rId2"/>
              </a:rPr>
              <a:t>https://en.wikipedia.org/wiki/Coffinite</a:t>
            </a:r>
            <a:endParaRPr lang="cs-CZ" dirty="0"/>
          </a:p>
          <a:p>
            <a:pPr lvl="0"/>
            <a:r>
              <a:rPr lang="cs-CZ" dirty="0"/>
              <a:t>https://</a:t>
            </a:r>
            <a:r>
              <a:rPr lang="cs-CZ" dirty="0" err="1"/>
              <a:t>en.wikipedia.org</a:t>
            </a:r>
            <a:r>
              <a:rPr lang="cs-CZ" dirty="0"/>
              <a:t>/wiki/Uranium</a:t>
            </a:r>
          </a:p>
          <a:p>
            <a:pPr lvl="0"/>
            <a:r>
              <a:rPr lang="cs-CZ" dirty="0" err="1"/>
              <a:t>Deepseek</a:t>
            </a:r>
            <a:r>
              <a:rPr lang="cs-CZ" dirty="0"/>
              <a:t> AI</a:t>
            </a:r>
          </a:p>
          <a:p>
            <a:pPr lvl="0"/>
            <a:r>
              <a:rPr lang="cs-CZ" dirty="0"/>
              <a:t>Obrázky jsou brány z poskytnuté galerie MS </a:t>
            </a:r>
            <a:r>
              <a:rPr lang="cs-CZ" dirty="0" err="1"/>
              <a:t>powerpoint</a:t>
            </a:r>
            <a:endParaRPr lang="cs-CZ" dirty="0"/>
          </a:p>
          <a:p>
            <a:pPr lvl="0"/>
            <a:r>
              <a:rPr lang="cs-CZ" dirty="0"/>
              <a:t>https://</a:t>
            </a:r>
            <a:r>
              <a:rPr lang="cs-CZ" dirty="0" err="1"/>
              <a:t>youtu.be</a:t>
            </a:r>
            <a:r>
              <a:rPr lang="cs-CZ" dirty="0"/>
              <a:t>/-22tna7KHzI</a:t>
            </a:r>
          </a:p>
          <a:p>
            <a:pPr lvl="0"/>
            <a:endParaRPr lang="cs-CZ" dirty="0"/>
          </a:p>
          <a:p>
            <a:pPr lvl="0"/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11</a:t>
            </a:fld>
            <a:endParaRPr lang="cs-CZ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Výskyt Uranu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930AB6-16A4-CE49-8CCD-DFBB9FCD08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8901541"/>
              </p:ext>
            </p:extLst>
          </p:nvPr>
        </p:nvGraphicFramePr>
        <p:xfrm>
          <a:off x="827700" y="2052925"/>
          <a:ext cx="6711654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2</a:t>
            </a:fld>
            <a:endParaRPr lang="cs-CZ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Obrázky minerálů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27700" y="1556792"/>
            <a:ext cx="3672292" cy="792088"/>
          </a:xfrm>
        </p:spPr>
        <p:txBody>
          <a:bodyPr>
            <a:normAutofit/>
          </a:bodyPr>
          <a:lstStyle/>
          <a:p>
            <a:r>
              <a:rPr lang="cs-CZ" dirty="0"/>
              <a:t>Uraninit UO</a:t>
            </a:r>
            <a:r>
              <a:rPr lang="cs-CZ" baseline="-25000" dirty="0"/>
              <a:t>2</a:t>
            </a:r>
          </a:p>
          <a:p>
            <a:endParaRPr lang="cs-CZ" baseline="-25000" dirty="0"/>
          </a:p>
        </p:txBody>
      </p:sp>
      <p:pic>
        <p:nvPicPr>
          <p:cNvPr id="11" name="Zástupný symbol pro obsah 10" descr="VIEWmaxFULL.jpg"/>
          <p:cNvPicPr>
            <a:picLocks noGrp="1" noChangeAspect="1"/>
          </p:cNvPicPr>
          <p:nvPr>
            <p:ph sz="quarter" idx="4"/>
          </p:nvPr>
        </p:nvPicPr>
        <p:blipFill>
          <a:blip r:embed="rId2" cstate="print"/>
          <a:stretch>
            <a:fillRect/>
          </a:stretch>
        </p:blipFill>
        <p:spPr>
          <a:xfrm>
            <a:off x="-4861048" y="5299148"/>
            <a:ext cx="3298825" cy="2945379"/>
          </a:xfrm>
        </p:spPr>
      </p:pic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3</a:t>
            </a:fld>
            <a:endParaRPr lang="cs-CZ" dirty="0"/>
          </a:p>
        </p:txBody>
      </p:sp>
      <p:pic>
        <p:nvPicPr>
          <p:cNvPr id="14" name="Picture 13" descr="A black rock with a white background&#10;&#10;AI-generated content may be incorrect.">
            <a:extLst>
              <a:ext uri="{FF2B5EF4-FFF2-40B4-BE49-F238E27FC236}">
                <a16:creationId xmlns:a16="http://schemas.microsoft.com/office/drawing/2014/main" id="{50DEFC3D-153A-E30D-69E4-EFF942833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69" b="93528" l="3000" r="95250">
                        <a14:foregroundMark x1="27500" y1="8376" x2="27500" y2="8376"/>
                        <a14:foregroundMark x1="43625" y1="10152" x2="43625" y2="10152"/>
                        <a14:foregroundMark x1="31625" y1="4695" x2="31625" y2="4695"/>
                        <a14:foregroundMark x1="42500" y1="12056" x2="42500" y2="12056"/>
                        <a14:foregroundMark x1="44125" y1="10406" x2="44125" y2="10406"/>
                        <a14:foregroundMark x1="79125" y1="13706" x2="79125" y2="13706"/>
                        <a14:foregroundMark x1="75000" y1="10660" x2="75000" y2="10660"/>
                        <a14:foregroundMark x1="67250" y1="10914" x2="80500" y2="18274"/>
                        <a14:foregroundMark x1="81375" y1="25888" x2="76500" y2="12817"/>
                        <a14:foregroundMark x1="76500" y1="12817" x2="86125" y2="25000"/>
                        <a14:foregroundMark x1="88375" y1="30076" x2="81375" y2="29569"/>
                        <a14:foregroundMark x1="84750" y1="33249" x2="84750" y2="33249"/>
                        <a14:foregroundMark x1="88875" y1="57741" x2="88625" y2="50381"/>
                        <a14:foregroundMark x1="88625" y1="48985" x2="87000" y2="59137"/>
                        <a14:foregroundMark x1="91375" y1="53807" x2="91375" y2="53807"/>
                        <a14:foregroundMark x1="90500" y1="51777" x2="90500" y2="51777"/>
                        <a14:foregroundMark x1="95250" y1="52919" x2="95250" y2="52919"/>
                        <a14:foregroundMark x1="85875" y1="34010" x2="85875" y2="34010"/>
                        <a14:foregroundMark x1="7012" y1="48305" x2="6750" y2="56345"/>
                        <a14:foregroundMark x1="7172" y1="43401" x2="7136" y2="44497"/>
                        <a14:foregroundMark x1="8000" y1="18020" x2="7314" y2="39055"/>
                        <a14:foregroundMark x1="6750" y1="56345" x2="9002" y2="67051"/>
                        <a14:foregroundMark x1="3000" y1="51523" x2="3000" y2="51523"/>
                        <a14:foregroundMark x1="40000" y1="93528" x2="40000" y2="93528"/>
                        <a14:backgroundMark x1="9500" y1="68528" x2="9500" y2="68528"/>
                        <a14:backgroundMark x1="8875" y1="69289" x2="8875" y2="69289"/>
                        <a14:backgroundMark x1="9500" y1="71066" x2="9750" y2="68528"/>
                        <a14:backgroundMark x1="11625" y1="71320" x2="8875" y2="67893"/>
                        <a14:backgroundMark x1="8625" y1="70178" x2="10250" y2="70178"/>
                        <a14:backgroundMark x1="5875" y1="47335" x2="7250" y2="42005"/>
                        <a14:backgroundMark x1="7250" y1="44543" x2="5875" y2="47843"/>
                        <a14:backgroundMark x1="5875" y1="43147" x2="5875" y2="43147"/>
                        <a14:backgroundMark x1="6625" y1="43147" x2="6625" y2="43147"/>
                        <a14:backgroundMark x1="6625" y1="43401" x2="6625" y2="43401"/>
                        <a14:backgroundMark x1="6625" y1="43401" x2="6625" y2="43401"/>
                        <a14:backgroundMark x1="6625" y1="43401" x2="6625" y2="43401"/>
                        <a14:backgroundMark x1="6625" y1="43401" x2="6625" y2="43401"/>
                        <a14:backgroundMark x1="1375" y1="46701" x2="6625" y2="42766"/>
                        <a14:backgroundMark x1="6125" y1="39467" x2="7500" y2="43401"/>
                        <a14:backgroundMark x1="2500" y1="56853" x2="2750" y2="52665"/>
                        <a14:backgroundMark x1="2250" y1="51523" x2="2250" y2="51523"/>
                        <a14:backgroundMark x1="2250" y1="51777" x2="2250" y2="51777"/>
                        <a14:backgroundMark x1="2250" y1="51777" x2="2250" y2="51777"/>
                        <a14:backgroundMark x1="2250" y1="58883" x2="2500" y2="492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4558" y="2957322"/>
            <a:ext cx="3918575" cy="3859796"/>
          </a:xfrm>
          <a:prstGeom prst="rect">
            <a:avLst/>
          </a:prstGeom>
        </p:spPr>
      </p:pic>
      <p:pic>
        <p:nvPicPr>
          <p:cNvPr id="17" name="Picture 16" descr="A close-up of a rock&#10;&#10;AI-generated content may be incorrect.">
            <a:extLst>
              <a:ext uri="{FF2B5EF4-FFF2-40B4-BE49-F238E27FC236}">
                <a16:creationId xmlns:a16="http://schemas.microsoft.com/office/drawing/2014/main" id="{FED74333-D57E-BEFA-FC91-ED01F7C00D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861649" y="3265570"/>
            <a:ext cx="2056529" cy="3243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Obrázky minerálů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4536388" cy="576262"/>
          </a:xfrm>
        </p:spPr>
        <p:txBody>
          <a:bodyPr/>
          <a:lstStyle/>
          <a:p>
            <a:r>
              <a:rPr lang="cs-CZ" sz="3200" dirty="0" err="1"/>
              <a:t>Kofinit</a:t>
            </a:r>
            <a:r>
              <a:rPr lang="cs-CZ" sz="3200" dirty="0"/>
              <a:t> </a:t>
            </a:r>
            <a:r>
              <a:rPr lang="en-US" dirty="0"/>
              <a:t>U(SiO</a:t>
            </a:r>
            <a:r>
              <a:rPr lang="en-US" baseline="-25000" dirty="0"/>
              <a:t>4</a:t>
            </a:r>
            <a:r>
              <a:rPr lang="en-US" dirty="0"/>
              <a:t>)</a:t>
            </a:r>
            <a:r>
              <a:rPr lang="en-US" baseline="-25000" dirty="0"/>
              <a:t>1−x</a:t>
            </a:r>
            <a:r>
              <a:rPr lang="en-US" dirty="0"/>
              <a:t>(OH)</a:t>
            </a:r>
            <a:r>
              <a:rPr lang="en-US" baseline="-25000" dirty="0"/>
              <a:t>4x</a:t>
            </a:r>
            <a:endParaRPr lang="cs-CZ" sz="3200" dirty="0"/>
          </a:p>
          <a:p>
            <a:endParaRPr lang="cs-CZ" baseline="-25000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4</a:t>
            </a:fld>
            <a:endParaRPr lang="cs-CZ" dirty="0"/>
          </a:p>
        </p:txBody>
      </p:sp>
      <p:pic>
        <p:nvPicPr>
          <p:cNvPr id="13" name="Picture 12" descr="A black piece of rock on a white surface&#10;&#10;AI-generated content may be incorrect.">
            <a:extLst>
              <a:ext uri="{FF2B5EF4-FFF2-40B4-BE49-F238E27FC236}">
                <a16:creationId xmlns:a16="http://schemas.microsoft.com/office/drawing/2014/main" id="{52D39053-14A3-930F-B8F3-F92CDB12A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5647" y="2917322"/>
            <a:ext cx="4476310" cy="3427175"/>
          </a:xfrm>
          <a:prstGeom prst="rect">
            <a:avLst/>
          </a:prstGeom>
        </p:spPr>
      </p:pic>
      <p:pic>
        <p:nvPicPr>
          <p:cNvPr id="16" name="Picture 15" descr="A black rock with yellow specks&#10;&#10;AI-generated content may be incorrect.">
            <a:extLst>
              <a:ext uri="{FF2B5EF4-FFF2-40B4-BE49-F238E27FC236}">
                <a16:creationId xmlns:a16="http://schemas.microsoft.com/office/drawing/2014/main" id="{23F5CF9F-08DB-D84C-001C-0FC518EFD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365643" y="3059284"/>
            <a:ext cx="325120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Fyzikální vlastnosti uranu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930D324-A820-CBE8-716E-8FCE07B173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8458642"/>
              </p:ext>
            </p:extLst>
          </p:nvPr>
        </p:nvGraphicFramePr>
        <p:xfrm>
          <a:off x="827700" y="2052925"/>
          <a:ext cx="6711654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5</a:t>
            </a:fld>
            <a:endParaRPr lang="cs-CZ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Chemické vlastnosti hořčíku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B263119-5767-DF0F-24F5-47C6E2A2F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8508137"/>
              </p:ext>
            </p:extLst>
          </p:nvPr>
        </p:nvGraphicFramePr>
        <p:xfrm>
          <a:off x="1" y="1700809"/>
          <a:ext cx="9143999" cy="5157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6</a:t>
            </a:fld>
            <a:endParaRPr lang="cs-CZ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Chemické rovnice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1F9DD855-78C2-26A5-8F7D-D50C6737A01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18457738"/>
                  </p:ext>
                </p:extLst>
              </p:nvPr>
            </p:nvGraphicFramePr>
            <p:xfrm>
              <a:off x="88022" y="1853248"/>
              <a:ext cx="7848756" cy="419548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1F9DD855-78C2-26A5-8F7D-D50C6737A01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18457738"/>
                  </p:ext>
                </p:extLst>
              </p:nvPr>
            </p:nvGraphicFramePr>
            <p:xfrm>
              <a:off x="88022" y="1853248"/>
              <a:ext cx="7848756" cy="419548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3" r:qs="rId4" r:cs="rId5"/>
              </a:graphicData>
            </a:graphic>
          </p:graphicFrame>
        </mc:Fallback>
      </mc:AlternateContent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7</a:t>
            </a:fld>
            <a:endParaRPr lang="cs-CZ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Výbuch atomové bomby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8</a:t>
            </a:fld>
            <a:endParaRPr lang="cs-CZ" dirty="0"/>
          </a:p>
        </p:txBody>
      </p:sp>
      <p:pic>
        <p:nvPicPr>
          <p:cNvPr id="8" name="Online Media 7" descr="Atomic Bomb Explosion">
            <a:hlinkClick r:id="" action="ppaction://media"/>
            <a:extLst>
              <a:ext uri="{FF2B5EF4-FFF2-40B4-BE49-F238E27FC236}">
                <a16:creationId xmlns:a16="http://schemas.microsoft.com/office/drawing/2014/main" id="{C50D6DEB-E535-F393-E0CA-88D5383BFC4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8369" y="1425153"/>
            <a:ext cx="6899994" cy="5174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Použití uranu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B1C00878-5817-22B1-0B21-0F00AEB022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927889"/>
              </p:ext>
            </p:extLst>
          </p:nvPr>
        </p:nvGraphicFramePr>
        <p:xfrm>
          <a:off x="475379" y="1152982"/>
          <a:ext cx="7291051" cy="2059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David Žejdlík</a:t>
            </a:r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CD2E1-84C7-43FE-8069-D63F1C06DB41}" type="slidenum">
              <a:rPr lang="cs-CZ" smtClean="0"/>
              <a:pPr/>
              <a:t>9</a:t>
            </a:fld>
            <a:endParaRPr lang="cs-CZ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</TotalTime>
  <Words>347</Words>
  <Application>Microsoft Macintosh PowerPoint</Application>
  <PresentationFormat>On-screen Show (4:3)</PresentationFormat>
  <Paragraphs>80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</vt:lpstr>
      <vt:lpstr>Uran (Uranium) 92U</vt:lpstr>
      <vt:lpstr>Výskyt Uranu</vt:lpstr>
      <vt:lpstr>Obrázky minerálů</vt:lpstr>
      <vt:lpstr>Obrázky minerálů</vt:lpstr>
      <vt:lpstr>Fyzikální vlastnosti uranu</vt:lpstr>
      <vt:lpstr>Chemické vlastnosti hořčíku</vt:lpstr>
      <vt:lpstr>Chemické rovnice</vt:lpstr>
      <vt:lpstr>Výbuch atomové bomby</vt:lpstr>
      <vt:lpstr>Použití uranu</vt:lpstr>
      <vt:lpstr>Vliv na životní prostředí</vt:lpstr>
      <vt:lpstr>Použité 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Zejdlik</dc:creator>
  <cp:lastModifiedBy>David Zejdlik</cp:lastModifiedBy>
  <cp:revision>3</cp:revision>
  <dcterms:created xsi:type="dcterms:W3CDTF">2025-05-29T12:28:08Z</dcterms:created>
  <dcterms:modified xsi:type="dcterms:W3CDTF">2025-05-29T13:41:12Z</dcterms:modified>
</cp:coreProperties>
</file>

<file path=docProps/thumbnail.jpeg>
</file>